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jYIDRummWVtmVK1Ucj9w93rGh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Piaget%27s_theory_of_cognitive_developmen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nehundredtoys.com/understanding-childrens-drawings-using-schema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Introductions.  </a:t>
            </a:r>
            <a:endParaRPr/>
          </a:p>
        </p:txBody>
      </p:sp>
      <p:sp>
        <p:nvSpPr>
          <p:cNvPr id="200" name="Google Shape;2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c5911a13c5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c5911a13c5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1" name="Google Shape;281;g2c5911a13c5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c5911a13c5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c5911a13c5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2c5911a13c5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c5911a13c5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c5911a13c5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2c5911a13c5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c5911a13c5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c5911a13c5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6" name="Google Shape;316;g2c5911a13c5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c5911a13c5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c5911a13c5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2c5911a13c5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c5911a13c5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c5911a13c5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2c5911a13c5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d66ab5a17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6d66ab5a17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Arial"/>
                <a:ea typeface="Arial"/>
                <a:cs typeface="Arial"/>
                <a:sym typeface="Arial"/>
              </a:rPr>
              <a:t>Let's try another exercise.  Listen to this video. (0:50 to 1:30) Could you relay these instructions to someone else? What did you hear? What materials did you need? Can you identify any of the steps?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Now let's listen to it again using a schema you already know.  How much more did you understand?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a:latin typeface="Arial"/>
                <a:ea typeface="Arial"/>
                <a:cs typeface="Arial"/>
                <a:sym typeface="Arial"/>
              </a:rPr>
              <a:t>A schema provides a mental framework.  A way of organizing thoughts around some aspect of the world.  Prior knowledge can impact how you learn and remember information.  </a:t>
            </a:r>
            <a:endParaRPr>
              <a:latin typeface="Arial"/>
              <a:ea typeface="Arial"/>
              <a:cs typeface="Arial"/>
              <a:sym typeface="Arial"/>
            </a:endParaRPr>
          </a:p>
        </p:txBody>
      </p:sp>
      <p:sp>
        <p:nvSpPr>
          <p:cNvPr id="208" name="Google Shape;208;g26d66ab5a17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650">
                <a:solidFill>
                  <a:srgbClr val="1E1E1E"/>
                </a:solidFill>
                <a:highlight>
                  <a:srgbClr val="FFFFFF"/>
                </a:highlight>
                <a:latin typeface="Times New Roman"/>
                <a:ea typeface="Times New Roman"/>
                <a:cs typeface="Times New Roman"/>
                <a:sym typeface="Times New Roman"/>
              </a:rPr>
              <a:t>A major piece of his </a:t>
            </a:r>
            <a:r>
              <a:rPr lang="en-US" sz="1650" u="sng">
                <a:solidFill>
                  <a:schemeClr val="hlink"/>
                </a:solidFill>
                <a:highlight>
                  <a:srgbClr val="FFFFFF"/>
                </a:highlight>
                <a:latin typeface="Times New Roman"/>
                <a:ea typeface="Times New Roman"/>
                <a:cs typeface="Times New Roman"/>
                <a:sym typeface="Times New Roman"/>
                <a:hlinkClick r:id="rId2"/>
              </a:rPr>
              <a:t>Theory of Cognitive Development</a:t>
            </a:r>
            <a:r>
              <a:rPr lang="en-US" sz="1650">
                <a:solidFill>
                  <a:srgbClr val="1E1E1E"/>
                </a:solidFill>
                <a:highlight>
                  <a:srgbClr val="FFFFFF"/>
                </a:highlight>
                <a:latin typeface="Times New Roman"/>
                <a:ea typeface="Times New Roman"/>
                <a:cs typeface="Times New Roman"/>
                <a:sym typeface="Times New Roman"/>
              </a:rPr>
              <a:t> was schemata. He theorized that children have three schemata: Symbolic Schemata, Operational Schemata, and Behavioral Schemata.</a:t>
            </a:r>
            <a:endParaRPr/>
          </a:p>
        </p:txBody>
      </p:sp>
      <p:sp>
        <p:nvSpPr>
          <p:cNvPr id="214" name="Google Shape;2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111111"/>
                </a:solidFill>
                <a:highlight>
                  <a:srgbClr val="FFFFFF"/>
                </a:highlight>
                <a:latin typeface="Arial"/>
                <a:ea typeface="Arial"/>
                <a:cs typeface="Arial"/>
                <a:sym typeface="Arial"/>
              </a:rPr>
              <a:t>In theory the number of schmata is limitless.These schemas are action schemas. High Scope model Play based  They help us to make mental models of movements. They help us to represent </a:t>
            </a:r>
            <a:r>
              <a:rPr i="1" lang="en-US">
                <a:solidFill>
                  <a:srgbClr val="111111"/>
                </a:solidFill>
                <a:highlight>
                  <a:srgbClr val="FFFFFF"/>
                </a:highlight>
                <a:latin typeface="Arial"/>
                <a:ea typeface="Arial"/>
                <a:cs typeface="Arial"/>
                <a:sym typeface="Arial"/>
              </a:rPr>
              <a:t>actions</a:t>
            </a:r>
            <a:r>
              <a:rPr lang="en-US">
                <a:solidFill>
                  <a:srgbClr val="111111"/>
                </a:solidFill>
                <a:highlight>
                  <a:srgbClr val="FFFFFF"/>
                </a:highlight>
                <a:latin typeface="Arial"/>
                <a:ea typeface="Arial"/>
                <a:cs typeface="Arial"/>
                <a:sym typeface="Arial"/>
              </a:rPr>
              <a:t> in our minds. </a:t>
            </a:r>
            <a:endParaRPr>
              <a:solidFill>
                <a:srgbClr val="111111"/>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111111"/>
                </a:solidFill>
                <a:highlight>
                  <a:srgbClr val="FFFFFF"/>
                </a:highlight>
                <a:latin typeface="Arial"/>
                <a:ea typeface="Arial"/>
                <a:cs typeface="Arial"/>
                <a:sym typeface="Arial"/>
              </a:rPr>
              <a:t>But there’s another kind of schema – schemas of form, sometimes called graphic schemas. These help us understand </a:t>
            </a:r>
            <a:r>
              <a:rPr i="1" lang="en-US">
                <a:solidFill>
                  <a:srgbClr val="111111"/>
                </a:solidFill>
                <a:highlight>
                  <a:srgbClr val="FFFFFF"/>
                </a:highlight>
                <a:latin typeface="Arial"/>
                <a:ea typeface="Arial"/>
                <a:cs typeface="Arial"/>
                <a:sym typeface="Arial"/>
              </a:rPr>
              <a:t>how things are arranged</a:t>
            </a:r>
            <a:r>
              <a:rPr lang="en-US">
                <a:solidFill>
                  <a:srgbClr val="111111"/>
                </a:solidFill>
                <a:highlight>
                  <a:srgbClr val="FFFFFF"/>
                </a:highlight>
                <a:latin typeface="Arial"/>
                <a:ea typeface="Arial"/>
                <a:cs typeface="Arial"/>
                <a:sym typeface="Arial"/>
              </a:rPr>
              <a:t>. Read more about </a:t>
            </a:r>
            <a:r>
              <a:rPr lang="en-US" u="sng">
                <a:solidFill>
                  <a:schemeClr val="hlink"/>
                </a:solidFill>
                <a:highlight>
                  <a:srgbClr val="FFFFFF"/>
                </a:highlight>
                <a:latin typeface="Arial"/>
                <a:ea typeface="Arial"/>
                <a:cs typeface="Arial"/>
                <a:sym typeface="Arial"/>
                <a:hlinkClick r:id="rId2"/>
              </a:rPr>
              <a:t>graphic schemas and children’s drawings here</a:t>
            </a:r>
            <a:r>
              <a:rPr lang="en-US">
                <a:solidFill>
                  <a:srgbClr val="111111"/>
                </a:solidFill>
                <a:highlight>
                  <a:srgbClr val="FFFFFF"/>
                </a:highlight>
                <a:latin typeface="Arial"/>
                <a:ea typeface="Arial"/>
                <a:cs typeface="Arial"/>
                <a:sym typeface="Arial"/>
              </a:rPr>
              <a:t>. </a:t>
            </a:r>
            <a:endParaRPr>
              <a:solidFill>
                <a:srgbClr val="111111"/>
              </a:solidFill>
              <a:highlight>
                <a:srgbClr val="FFFFFF"/>
              </a:highlight>
              <a:latin typeface="Arial"/>
              <a:ea typeface="Arial"/>
              <a:cs typeface="Arial"/>
              <a:sym typeface="Arial"/>
            </a:endParaRPr>
          </a:p>
          <a:p>
            <a:pPr indent="0" lvl="0" marL="0" rtl="0" algn="l">
              <a:lnSpc>
                <a:spcPct val="100000"/>
              </a:lnSpc>
              <a:spcBef>
                <a:spcPts val="3100"/>
              </a:spcBef>
              <a:spcAft>
                <a:spcPts val="0"/>
              </a:spcAft>
              <a:buSzPts val="1400"/>
              <a:buNone/>
            </a:pPr>
            <a:r>
              <a:t/>
            </a:r>
            <a:endParaRPr>
              <a:solidFill>
                <a:srgbClr val="111111"/>
              </a:solidFill>
              <a:highlight>
                <a:srgbClr val="FFFFFF"/>
              </a:highlight>
              <a:latin typeface="Arial"/>
              <a:ea typeface="Arial"/>
              <a:cs typeface="Arial"/>
              <a:sym typeface="Arial"/>
            </a:endParaRPr>
          </a:p>
        </p:txBody>
      </p:sp>
      <p:sp>
        <p:nvSpPr>
          <p:cNvPr id="238" name="Google Shape;2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46" name="Google Shape;24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9" name="Shape 19"/>
        <p:cNvGrpSpPr/>
        <p:nvPr/>
      </p:nvGrpSpPr>
      <p:grpSpPr>
        <a:xfrm>
          <a:off x="0" y="0"/>
          <a:ext cx="0" cy="0"/>
          <a:chOff x="0" y="0"/>
          <a:chExt cx="0" cy="0"/>
        </a:xfrm>
      </p:grpSpPr>
      <p:grpSp>
        <p:nvGrpSpPr>
          <p:cNvPr id="20" name="Google Shape;20;p16"/>
          <p:cNvGrpSpPr/>
          <p:nvPr/>
        </p:nvGrpSpPr>
        <p:grpSpPr>
          <a:xfrm>
            <a:off x="-1524" y="708954"/>
            <a:ext cx="12193527" cy="5463894"/>
            <a:chOff x="-1524" y="708954"/>
            <a:chExt cx="12193527" cy="5463894"/>
          </a:xfrm>
        </p:grpSpPr>
        <p:sp>
          <p:nvSpPr>
            <p:cNvPr id="21" name="Google Shape;21;p16"/>
            <p:cNvSpPr/>
            <p:nvPr/>
          </p:nvSpPr>
          <p:spPr>
            <a:xfrm>
              <a:off x="-1524" y="709613"/>
              <a:ext cx="12192000" cy="5463235"/>
            </a:xfrm>
            <a:prstGeom prst="rect">
              <a:avLst/>
            </a:prstGeom>
            <a:solidFill>
              <a:schemeClr val="accent3">
                <a:alpha val="2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2" name="Google Shape;22;p16"/>
            <p:cNvPicPr preferRelativeResize="0"/>
            <p:nvPr/>
          </p:nvPicPr>
          <p:blipFill rotWithShape="1">
            <a:blip r:embed="rId2">
              <a:alphaModFix/>
            </a:blip>
            <a:srcRect b="52046" l="43670" r="-9886" t="-7182"/>
            <a:stretch/>
          </p:blipFill>
          <p:spPr>
            <a:xfrm>
              <a:off x="-1" y="1162050"/>
              <a:ext cx="5568949" cy="5009032"/>
            </a:xfrm>
            <a:prstGeom prst="rect">
              <a:avLst/>
            </a:prstGeom>
            <a:noFill/>
            <a:ln>
              <a:noFill/>
            </a:ln>
          </p:spPr>
        </p:pic>
        <p:pic>
          <p:nvPicPr>
            <p:cNvPr id="23" name="Google Shape;23;p16"/>
            <p:cNvPicPr preferRelativeResize="0"/>
            <p:nvPr/>
          </p:nvPicPr>
          <p:blipFill rotWithShape="1">
            <a:blip r:embed="rId2">
              <a:alphaModFix/>
            </a:blip>
            <a:srcRect b="48898" l="256" r="44925" t="-7183"/>
            <a:stretch/>
          </p:blipFill>
          <p:spPr>
            <a:xfrm rot="-5400000">
              <a:off x="7239292" y="366674"/>
              <a:ext cx="4610430" cy="5294991"/>
            </a:xfrm>
            <a:prstGeom prst="rect">
              <a:avLst/>
            </a:prstGeom>
            <a:noFill/>
            <a:ln>
              <a:noFill/>
            </a:ln>
          </p:spPr>
        </p:pic>
      </p:grpSp>
      <p:cxnSp>
        <p:nvCxnSpPr>
          <p:cNvPr id="24" name="Google Shape;24;p16"/>
          <p:cNvCxnSpPr/>
          <p:nvPr/>
        </p:nvCxnSpPr>
        <p:spPr>
          <a:xfrm rot="10800000">
            <a:off x="11496184" y="561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25" name="Google Shape;25;p16"/>
          <p:cNvCxnSpPr/>
          <p:nvPr/>
        </p:nvCxnSpPr>
        <p:spPr>
          <a:xfrm>
            <a:off x="1524" y="6172200"/>
            <a:ext cx="12192000" cy="0"/>
          </a:xfrm>
          <a:prstGeom prst="straightConnector1">
            <a:avLst/>
          </a:prstGeom>
          <a:noFill/>
          <a:ln cap="rnd" cmpd="sng" w="9525">
            <a:solidFill>
              <a:schemeClr val="accent3"/>
            </a:solidFill>
            <a:prstDash val="dash"/>
            <a:miter lim="800000"/>
            <a:headEnd len="sm" w="sm" type="none"/>
            <a:tailEnd len="sm" w="sm" type="none"/>
          </a:ln>
        </p:spPr>
      </p:cxnSp>
      <p:cxnSp>
        <p:nvCxnSpPr>
          <p:cNvPr id="26" name="Google Shape;26;p16"/>
          <p:cNvCxnSpPr/>
          <p:nvPr/>
        </p:nvCxnSpPr>
        <p:spPr>
          <a:xfrm>
            <a:off x="0" y="708956"/>
            <a:ext cx="12192000" cy="0"/>
          </a:xfrm>
          <a:prstGeom prst="straightConnector1">
            <a:avLst/>
          </a:prstGeom>
          <a:noFill/>
          <a:ln cap="rnd" cmpd="sng" w="9525">
            <a:solidFill>
              <a:schemeClr val="accent3"/>
            </a:solidFill>
            <a:prstDash val="dash"/>
            <a:miter lim="800000"/>
            <a:headEnd len="sm" w="sm" type="none"/>
            <a:tailEnd len="sm" w="sm" type="none"/>
          </a:ln>
        </p:spPr>
      </p:cxnSp>
      <p:cxnSp>
        <p:nvCxnSpPr>
          <p:cNvPr id="27" name="Google Shape;27;p16"/>
          <p:cNvCxnSpPr/>
          <p:nvPr/>
        </p:nvCxnSpPr>
        <p:spPr>
          <a:xfrm rot="10800000">
            <a:off x="694828"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28" name="Google Shape;28;p16"/>
          <p:cNvCxnSpPr/>
          <p:nvPr/>
        </p:nvCxnSpPr>
        <p:spPr>
          <a:xfrm>
            <a:off x="0" y="616429"/>
            <a:ext cx="12192000" cy="0"/>
          </a:xfrm>
          <a:prstGeom prst="straightConnector1">
            <a:avLst/>
          </a:prstGeom>
          <a:noFill/>
          <a:ln cap="rnd" cmpd="sng" w="9525">
            <a:solidFill>
              <a:schemeClr val="accent3"/>
            </a:solidFill>
            <a:prstDash val="dash"/>
            <a:miter lim="800000"/>
            <a:headEnd len="sm" w="sm" type="none"/>
            <a:tailEnd len="sm" w="sm" type="none"/>
          </a:ln>
        </p:spPr>
      </p:cxnSp>
      <p:cxnSp>
        <p:nvCxnSpPr>
          <p:cNvPr id="29" name="Google Shape;29;p16"/>
          <p:cNvCxnSpPr/>
          <p:nvPr/>
        </p:nvCxnSpPr>
        <p:spPr>
          <a:xfrm>
            <a:off x="0" y="6279680"/>
            <a:ext cx="12192000" cy="0"/>
          </a:xfrm>
          <a:prstGeom prst="straightConnector1">
            <a:avLst/>
          </a:prstGeom>
          <a:noFill/>
          <a:ln cap="rnd" cmpd="sng" w="9525">
            <a:solidFill>
              <a:schemeClr val="accent3"/>
            </a:solidFill>
            <a:prstDash val="dash"/>
            <a:miter lim="800000"/>
            <a:headEnd len="sm" w="sm" type="none"/>
            <a:tailEnd len="sm" w="sm" type="none"/>
          </a:ln>
        </p:spPr>
      </p:cxnSp>
      <p:cxnSp>
        <p:nvCxnSpPr>
          <p:cNvPr id="30" name="Google Shape;30;p16"/>
          <p:cNvCxnSpPr/>
          <p:nvPr/>
        </p:nvCxnSpPr>
        <p:spPr>
          <a:xfrm rot="10800000">
            <a:off x="11605041"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31" name="Google Shape;31;p16"/>
          <p:cNvCxnSpPr/>
          <p:nvPr/>
        </p:nvCxnSpPr>
        <p:spPr>
          <a:xfrm rot="10800000">
            <a:off x="586958" y="0"/>
            <a:ext cx="0" cy="6858000"/>
          </a:xfrm>
          <a:prstGeom prst="straightConnector1">
            <a:avLst/>
          </a:prstGeom>
          <a:noFill/>
          <a:ln cap="rnd" cmpd="sng" w="9525">
            <a:solidFill>
              <a:schemeClr val="accent3"/>
            </a:solidFill>
            <a:prstDash val="dash"/>
            <a:miter lim="800000"/>
            <a:headEnd len="sm" w="sm" type="none"/>
            <a:tailEnd len="sm" w="sm" type="none"/>
          </a:ln>
        </p:spPr>
      </p:cxnSp>
      <p:sp>
        <p:nvSpPr>
          <p:cNvPr id="32" name="Google Shape;32;p16"/>
          <p:cNvSpPr txBox="1"/>
          <p:nvPr>
            <p:ph type="title"/>
          </p:nvPr>
        </p:nvSpPr>
        <p:spPr>
          <a:xfrm>
            <a:off x="1828932" y="1115167"/>
            <a:ext cx="8534136" cy="465538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7200"/>
              <a:buFont typeface="Arial"/>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4">
  <p:cSld name="Title and two Content 4">
    <p:spTree>
      <p:nvGrpSpPr>
        <p:cNvPr id="102" name="Shape 102"/>
        <p:cNvGrpSpPr/>
        <p:nvPr/>
      </p:nvGrpSpPr>
      <p:grpSpPr>
        <a:xfrm>
          <a:off x="0" y="0"/>
          <a:ext cx="0" cy="0"/>
          <a:chOff x="0" y="0"/>
          <a:chExt cx="0" cy="0"/>
        </a:xfrm>
      </p:grpSpPr>
      <p:sp>
        <p:nvSpPr>
          <p:cNvPr id="103" name="Google Shape;103;p26"/>
          <p:cNvSpPr txBox="1"/>
          <p:nvPr>
            <p:ph type="title"/>
          </p:nvPr>
        </p:nvSpPr>
        <p:spPr>
          <a:xfrm>
            <a:off x="420624" y="365125"/>
            <a:ext cx="1065493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6"/>
          <p:cNvSpPr txBox="1"/>
          <p:nvPr>
            <p:ph idx="1" type="body"/>
          </p:nvPr>
        </p:nvSpPr>
        <p:spPr>
          <a:xfrm>
            <a:off x="413657" y="2198914"/>
            <a:ext cx="3970218" cy="3445987"/>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sz="1800"/>
            </a:lvl1pPr>
            <a:lvl2pPr indent="-342900" lvl="1" marL="914400" algn="l">
              <a:lnSpc>
                <a:spcPct val="110000"/>
              </a:lnSpc>
              <a:spcBef>
                <a:spcPts val="500"/>
              </a:spcBef>
              <a:spcAft>
                <a:spcPts val="0"/>
              </a:spcAft>
              <a:buSzPts val="1800"/>
              <a:buChar char="⬩"/>
              <a:defRPr sz="1800"/>
            </a:lvl2pPr>
            <a:lvl3pPr indent="-317500" lvl="2" marL="1371600" algn="l">
              <a:lnSpc>
                <a:spcPct val="110000"/>
              </a:lnSpc>
              <a:spcBef>
                <a:spcPts val="500"/>
              </a:spcBef>
              <a:spcAft>
                <a:spcPts val="0"/>
              </a:spcAft>
              <a:buSzPts val="1400"/>
              <a:buChar char="⬩"/>
              <a:defRPr sz="1400"/>
            </a:lvl3pPr>
            <a:lvl4pPr indent="-304800" lvl="3" marL="1828800" algn="l">
              <a:lnSpc>
                <a:spcPct val="110000"/>
              </a:lnSpc>
              <a:spcBef>
                <a:spcPts val="500"/>
              </a:spcBef>
              <a:spcAft>
                <a:spcPts val="0"/>
              </a:spcAft>
              <a:buSzPts val="1200"/>
              <a:buChar char="⬩"/>
              <a:defRPr sz="1200"/>
            </a:lvl4pPr>
            <a:lvl5pPr indent="-298450" lvl="4" marL="2286000" algn="l">
              <a:lnSpc>
                <a:spcPct val="110000"/>
              </a:lnSpc>
              <a:spcBef>
                <a:spcPts val="500"/>
              </a:spcBef>
              <a:spcAft>
                <a:spcPts val="0"/>
              </a:spcAft>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6"/>
          <p:cNvSpPr txBox="1"/>
          <p:nvPr>
            <p:ph idx="2" type="body"/>
          </p:nvPr>
        </p:nvSpPr>
        <p:spPr>
          <a:xfrm>
            <a:off x="4921213" y="2198914"/>
            <a:ext cx="6154347" cy="34459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sz="1800"/>
            </a:lvl1pPr>
            <a:lvl2pPr indent="-342900" lvl="1" marL="914400" algn="l">
              <a:lnSpc>
                <a:spcPct val="110000"/>
              </a:lnSpc>
              <a:spcBef>
                <a:spcPts val="500"/>
              </a:spcBef>
              <a:spcAft>
                <a:spcPts val="0"/>
              </a:spcAft>
              <a:buSzPts val="1800"/>
              <a:buChar char="⬩"/>
              <a:defRPr sz="1800"/>
            </a:lvl2pPr>
            <a:lvl3pPr indent="-317500" lvl="2" marL="1371600" algn="l">
              <a:lnSpc>
                <a:spcPct val="110000"/>
              </a:lnSpc>
              <a:spcBef>
                <a:spcPts val="500"/>
              </a:spcBef>
              <a:spcAft>
                <a:spcPts val="0"/>
              </a:spcAft>
              <a:buSzPts val="1400"/>
              <a:buChar char="⬩"/>
              <a:defRPr sz="1400"/>
            </a:lvl3pPr>
            <a:lvl4pPr indent="-304800" lvl="3" marL="1828800" algn="l">
              <a:lnSpc>
                <a:spcPct val="110000"/>
              </a:lnSpc>
              <a:spcBef>
                <a:spcPts val="500"/>
              </a:spcBef>
              <a:spcAft>
                <a:spcPts val="0"/>
              </a:spcAft>
              <a:buSzPts val="1200"/>
              <a:buChar char="⬩"/>
              <a:defRPr sz="1200"/>
            </a:lvl4pPr>
            <a:lvl5pPr indent="-298450" lvl="4" marL="2286000" algn="l">
              <a:lnSpc>
                <a:spcPct val="110000"/>
              </a:lnSpc>
              <a:spcBef>
                <a:spcPts val="500"/>
              </a:spcBef>
              <a:spcAft>
                <a:spcPts val="0"/>
              </a:spcAft>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6"/>
          <p:cNvSpPr/>
          <p:nvPr/>
        </p:nvSpPr>
        <p:spPr>
          <a:xfrm rot="10800000">
            <a:off x="11494040" y="4282928"/>
            <a:ext cx="699477" cy="1898809"/>
          </a:xfrm>
          <a:prstGeom prst="rect">
            <a:avLst/>
          </a:prstGeom>
          <a:solidFill>
            <a:schemeClr val="accent3">
              <a:alpha val="23921"/>
            </a:schemeClr>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000000"/>
              </a:solidFill>
              <a:latin typeface="Helvetica Neue"/>
              <a:ea typeface="Helvetica Neue"/>
              <a:cs typeface="Helvetica Neue"/>
              <a:sym typeface="Helvetica Neue"/>
            </a:endParaRPr>
          </a:p>
        </p:txBody>
      </p:sp>
      <p:sp>
        <p:nvSpPr>
          <p:cNvPr id="107" name="Google Shape;107;p26"/>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08" name="Shape 108"/>
        <p:cNvGrpSpPr/>
        <p:nvPr/>
      </p:nvGrpSpPr>
      <p:grpSpPr>
        <a:xfrm>
          <a:off x="0" y="0"/>
          <a:ext cx="0" cy="0"/>
          <a:chOff x="0" y="0"/>
          <a:chExt cx="0" cy="0"/>
        </a:xfrm>
      </p:grpSpPr>
      <p:sp>
        <p:nvSpPr>
          <p:cNvPr id="109" name="Google Shape;109;p27"/>
          <p:cNvSpPr txBox="1"/>
          <p:nvPr>
            <p:ph type="title"/>
          </p:nvPr>
        </p:nvSpPr>
        <p:spPr>
          <a:xfrm>
            <a:off x="420624" y="365125"/>
            <a:ext cx="1066190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7"/>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7"/>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7"/>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13" name="Shape 113"/>
        <p:cNvGrpSpPr/>
        <p:nvPr/>
      </p:nvGrpSpPr>
      <p:grpSpPr>
        <a:xfrm>
          <a:off x="0" y="0"/>
          <a:ext cx="0" cy="0"/>
          <a:chOff x="0" y="0"/>
          <a:chExt cx="0" cy="0"/>
        </a:xfrm>
      </p:grpSpPr>
      <p:sp>
        <p:nvSpPr>
          <p:cNvPr id="114" name="Google Shape;114;p24"/>
          <p:cNvSpPr/>
          <p:nvPr/>
        </p:nvSpPr>
        <p:spPr>
          <a:xfrm rot="10800000">
            <a:off x="11491640" y="5610"/>
            <a:ext cx="708823" cy="713232"/>
          </a:xfrm>
          <a:prstGeom prst="rect">
            <a:avLst/>
          </a:prstGeom>
          <a:solidFill>
            <a:schemeClr val="accent3">
              <a:alpha val="23921"/>
            </a:schemeClr>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000000"/>
              </a:solidFill>
              <a:latin typeface="Helvetica Neue"/>
              <a:ea typeface="Helvetica Neue"/>
              <a:cs typeface="Helvetica Neue"/>
              <a:sym typeface="Helvetica Neue"/>
            </a:endParaRPr>
          </a:p>
        </p:txBody>
      </p:sp>
      <p:sp>
        <p:nvSpPr>
          <p:cNvPr id="115" name="Google Shape;115;p24"/>
          <p:cNvSpPr txBox="1"/>
          <p:nvPr>
            <p:ph type="title"/>
          </p:nvPr>
        </p:nvSpPr>
        <p:spPr>
          <a:xfrm>
            <a:off x="393843" y="667582"/>
            <a:ext cx="5102717" cy="248201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4"/>
          <p:cNvSpPr txBox="1"/>
          <p:nvPr>
            <p:ph idx="1" type="body"/>
          </p:nvPr>
        </p:nvSpPr>
        <p:spPr>
          <a:xfrm>
            <a:off x="5668964" y="667582"/>
            <a:ext cx="5827220" cy="2482018"/>
          </a:xfrm>
          <a:prstGeom prst="rect">
            <a:avLst/>
          </a:prstGeom>
          <a:noFill/>
          <a:ln>
            <a:noFill/>
          </a:ln>
        </p:spPr>
        <p:txBody>
          <a:bodyPr anchorCtr="0" anchor="t" bIns="45700" lIns="91425" spcFirstLastPara="1" rIns="91425" wrap="square" tIns="91425">
            <a:normAutofit/>
          </a:bodyPr>
          <a:lstStyle>
            <a:lvl1pPr indent="-228600" lvl="0" marL="457200" algn="l">
              <a:lnSpc>
                <a:spcPct val="110000"/>
              </a:lnSpc>
              <a:spcBef>
                <a:spcPts val="1000"/>
              </a:spcBef>
              <a:spcAft>
                <a:spcPts val="0"/>
              </a:spcAft>
              <a:buSzPts val="1800"/>
              <a:buNone/>
              <a:defRPr sz="1800">
                <a:solidFill>
                  <a:schemeClr val="dk2"/>
                </a:solidFill>
              </a:defRPr>
            </a:lvl1pPr>
            <a:lvl2pPr indent="-228600" lvl="1" marL="914400" algn="l">
              <a:lnSpc>
                <a:spcPct val="110000"/>
              </a:lnSpc>
              <a:spcBef>
                <a:spcPts val="500"/>
              </a:spcBef>
              <a:spcAft>
                <a:spcPts val="0"/>
              </a:spcAft>
              <a:buSzPts val="1800"/>
              <a:buNone/>
              <a:defRPr sz="1800">
                <a:solidFill>
                  <a:schemeClr val="dk2"/>
                </a:solidFill>
              </a:defRPr>
            </a:lvl2pPr>
            <a:lvl3pPr indent="-228600" lvl="2" marL="1371600" algn="l">
              <a:lnSpc>
                <a:spcPct val="110000"/>
              </a:lnSpc>
              <a:spcBef>
                <a:spcPts val="500"/>
              </a:spcBef>
              <a:spcAft>
                <a:spcPts val="0"/>
              </a:spcAft>
              <a:buSzPts val="1800"/>
              <a:buNone/>
              <a:defRPr sz="1800">
                <a:solidFill>
                  <a:schemeClr val="dk2"/>
                </a:solidFill>
              </a:defRPr>
            </a:lvl3pPr>
            <a:lvl4pPr indent="-228600" lvl="3" marL="1828800" algn="l">
              <a:lnSpc>
                <a:spcPct val="110000"/>
              </a:lnSpc>
              <a:spcBef>
                <a:spcPts val="500"/>
              </a:spcBef>
              <a:spcAft>
                <a:spcPts val="0"/>
              </a:spcAft>
              <a:buSzPts val="1800"/>
              <a:buNone/>
              <a:defRPr sz="1800">
                <a:solidFill>
                  <a:schemeClr val="dk2"/>
                </a:solidFill>
              </a:defRPr>
            </a:lvl4pPr>
            <a:lvl5pPr indent="-228600" lvl="4" marL="2286000" algn="l">
              <a:lnSpc>
                <a:spcPct val="110000"/>
              </a:lnSpc>
              <a:spcBef>
                <a:spcPts val="500"/>
              </a:spcBef>
              <a:spcAft>
                <a:spcPts val="0"/>
              </a:spcAft>
              <a:buSzPts val="1800"/>
              <a:buNone/>
              <a:defRPr sz="18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4"/>
          <p:cNvSpPr/>
          <p:nvPr>
            <p:ph idx="2" type="pic"/>
          </p:nvPr>
        </p:nvSpPr>
        <p:spPr>
          <a:xfrm>
            <a:off x="393843" y="3362959"/>
            <a:ext cx="11102339" cy="2827459"/>
          </a:xfrm>
          <a:prstGeom prst="rect">
            <a:avLst/>
          </a:prstGeom>
          <a:solidFill>
            <a:schemeClr val="accent3"/>
          </a:solidFill>
          <a:ln>
            <a:noFill/>
          </a:ln>
        </p:spPr>
      </p:sp>
      <p:sp>
        <p:nvSpPr>
          <p:cNvPr id="118" name="Google Shape;118;p24"/>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able">
  <p:cSld name="Title Content and Table">
    <p:spTree>
      <p:nvGrpSpPr>
        <p:cNvPr id="119" name="Shape 119"/>
        <p:cNvGrpSpPr/>
        <p:nvPr/>
      </p:nvGrpSpPr>
      <p:grpSpPr>
        <a:xfrm>
          <a:off x="0" y="0"/>
          <a:ext cx="0" cy="0"/>
          <a:chOff x="0" y="0"/>
          <a:chExt cx="0" cy="0"/>
        </a:xfrm>
      </p:grpSpPr>
      <p:sp>
        <p:nvSpPr>
          <p:cNvPr id="120" name="Google Shape;120;p25"/>
          <p:cNvSpPr txBox="1"/>
          <p:nvPr>
            <p:ph type="title"/>
          </p:nvPr>
        </p:nvSpPr>
        <p:spPr>
          <a:xfrm>
            <a:off x="420623" y="365760"/>
            <a:ext cx="11067089" cy="1325880"/>
          </a:xfrm>
          <a:prstGeom prst="rect">
            <a:avLst/>
          </a:prstGeom>
          <a:noFill/>
          <a:ln>
            <a:noFill/>
          </a:ln>
        </p:spPr>
        <p:txBody>
          <a:bodyPr anchorCtr="0" anchor="ctr" bIns="45700" lIns="91425" spcFirstLastPara="1" rIns="91425" wrap="square" tIns="45700">
            <a:normAutofit/>
          </a:bodyPr>
          <a:lstStyle>
            <a:lvl1pPr lvl="0" algn="l">
              <a:lnSpc>
                <a:spcPct val="63636"/>
              </a:lnSpc>
              <a:spcBef>
                <a:spcPts val="1000"/>
              </a:spcBef>
              <a:spcAft>
                <a:spcPts val="0"/>
              </a:spcAft>
              <a:buClr>
                <a:schemeClr val="dk2"/>
              </a:buClr>
              <a:buSzPts val="4400"/>
              <a:buFont typeface="Arial"/>
              <a:buNone/>
              <a:defRPr b="0" i="0"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5"/>
          <p:cNvSpPr/>
          <p:nvPr/>
        </p:nvSpPr>
        <p:spPr>
          <a:xfrm rot="10800000">
            <a:off x="11504656" y="2020824"/>
            <a:ext cx="687343" cy="1896697"/>
          </a:xfrm>
          <a:prstGeom prst="rect">
            <a:avLst/>
          </a:prstGeom>
          <a:solidFill>
            <a:schemeClr val="accent3">
              <a:alpha val="23921"/>
            </a:schemeClr>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000000"/>
              </a:solidFill>
              <a:latin typeface="Helvetica Neue"/>
              <a:ea typeface="Helvetica Neue"/>
              <a:cs typeface="Helvetica Neue"/>
              <a:sym typeface="Helvetica Neue"/>
            </a:endParaRPr>
          </a:p>
        </p:txBody>
      </p:sp>
      <p:sp>
        <p:nvSpPr>
          <p:cNvPr id="122" name="Google Shape;122;p25"/>
          <p:cNvSpPr txBox="1"/>
          <p:nvPr>
            <p:ph idx="1" type="body"/>
          </p:nvPr>
        </p:nvSpPr>
        <p:spPr>
          <a:xfrm>
            <a:off x="420624" y="2189377"/>
            <a:ext cx="3568990" cy="3517679"/>
          </a:xfrm>
          <a:prstGeom prst="rect">
            <a:avLst/>
          </a:prstGeom>
          <a:noFill/>
          <a:ln>
            <a:noFill/>
          </a:ln>
        </p:spPr>
        <p:txBody>
          <a:bodyPr anchorCtr="0" anchor="t" bIns="0" lIns="91425" spcFirstLastPara="1" rIns="91425" wrap="square" tIns="0">
            <a:normAutofit/>
          </a:bodyPr>
          <a:lstStyle>
            <a:lvl1pPr indent="-342900" lvl="0" marL="457200" algn="l">
              <a:lnSpc>
                <a:spcPct val="110000"/>
              </a:lnSpc>
              <a:spcBef>
                <a:spcPts val="1000"/>
              </a:spcBef>
              <a:spcAft>
                <a:spcPts val="0"/>
              </a:spcAft>
              <a:buSzPts val="1800"/>
              <a:buChar char="⬩"/>
              <a:defRPr sz="1800"/>
            </a:lvl1pPr>
            <a:lvl2pPr indent="-342900" lvl="1" marL="914400" algn="l">
              <a:lnSpc>
                <a:spcPct val="110000"/>
              </a:lnSpc>
              <a:spcBef>
                <a:spcPts val="500"/>
              </a:spcBef>
              <a:spcAft>
                <a:spcPts val="0"/>
              </a:spcAft>
              <a:buSzPts val="1800"/>
              <a:buChar char="⬩"/>
              <a:defRPr sz="1800"/>
            </a:lvl2pPr>
            <a:lvl3pPr indent="-342900" lvl="2" marL="1371600" algn="l">
              <a:lnSpc>
                <a:spcPct val="110000"/>
              </a:lnSpc>
              <a:spcBef>
                <a:spcPts val="500"/>
              </a:spcBef>
              <a:spcAft>
                <a:spcPts val="0"/>
              </a:spcAft>
              <a:buSzPts val="1800"/>
              <a:buChar char="⬩"/>
              <a:defRPr sz="1800"/>
            </a:lvl3pPr>
            <a:lvl4pPr indent="-342900" lvl="3" marL="1828800" algn="l">
              <a:lnSpc>
                <a:spcPct val="110000"/>
              </a:lnSpc>
              <a:spcBef>
                <a:spcPts val="500"/>
              </a:spcBef>
              <a:spcAft>
                <a:spcPts val="0"/>
              </a:spcAft>
              <a:buSzPts val="1800"/>
              <a:buChar char="⬩"/>
              <a:defRPr sz="1800"/>
            </a:lvl4pPr>
            <a:lvl5pPr indent="-342900" lvl="4" marL="2286000" algn="l">
              <a:lnSpc>
                <a:spcPct val="110000"/>
              </a:lnSpc>
              <a:spcBef>
                <a:spcPts val="5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5"/>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4" name="Shape 124"/>
        <p:cNvGrpSpPr/>
        <p:nvPr/>
      </p:nvGrpSpPr>
      <p:grpSpPr>
        <a:xfrm>
          <a:off x="0" y="0"/>
          <a:ext cx="0" cy="0"/>
          <a:chOff x="0" y="0"/>
          <a:chExt cx="0" cy="0"/>
        </a:xfrm>
      </p:grpSpPr>
      <p:sp>
        <p:nvSpPr>
          <p:cNvPr id="125" name="Google Shape;125;p29"/>
          <p:cNvSpPr txBox="1"/>
          <p:nvPr>
            <p:ph type="ctrTitle"/>
          </p:nvPr>
        </p:nvSpPr>
        <p:spPr>
          <a:xfrm>
            <a:off x="1490472" y="146355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200"/>
              <a:buFont typeface="Arial"/>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9"/>
          <p:cNvSpPr txBox="1"/>
          <p:nvPr>
            <p:ph idx="1" type="subTitle"/>
          </p:nvPr>
        </p:nvSpPr>
        <p:spPr>
          <a:xfrm>
            <a:off x="1490472" y="3943232"/>
            <a:ext cx="9144000" cy="1655762"/>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1000"/>
              </a:spcBef>
              <a:spcAft>
                <a:spcPts val="0"/>
              </a:spcAft>
              <a:buSzPts val="2400"/>
              <a:buNone/>
              <a:defRPr sz="24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7" name="Google Shape;127;p29"/>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9"/>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9"/>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 name="Shape 130"/>
        <p:cNvGrpSpPr/>
        <p:nvPr/>
      </p:nvGrpSpPr>
      <p:grpSpPr>
        <a:xfrm>
          <a:off x="0" y="0"/>
          <a:ext cx="0" cy="0"/>
          <a:chOff x="0" y="0"/>
          <a:chExt cx="0" cy="0"/>
        </a:xfrm>
      </p:grpSpPr>
      <p:sp>
        <p:nvSpPr>
          <p:cNvPr id="131" name="Google Shape;131;p30"/>
          <p:cNvSpPr txBox="1"/>
          <p:nvPr>
            <p:ph type="title"/>
          </p:nvPr>
        </p:nvSpPr>
        <p:spPr>
          <a:xfrm>
            <a:off x="420624"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5200"/>
              <a:buFont typeface="Arial"/>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0"/>
          <p:cNvSpPr txBox="1"/>
          <p:nvPr>
            <p:ph idx="1" type="body"/>
          </p:nvPr>
        </p:nvSpPr>
        <p:spPr>
          <a:xfrm>
            <a:off x="420624" y="1825625"/>
            <a:ext cx="10515600" cy="4206383"/>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SzPts val="2400"/>
              <a:buChar char="⬩"/>
              <a:defRPr sz="2400"/>
            </a:lvl1pPr>
            <a:lvl2pPr indent="-368300" lvl="1" marL="914400" algn="l">
              <a:lnSpc>
                <a:spcPct val="110000"/>
              </a:lnSpc>
              <a:spcBef>
                <a:spcPts val="500"/>
              </a:spcBef>
              <a:spcAft>
                <a:spcPts val="0"/>
              </a:spcAft>
              <a:buSzPts val="2200"/>
              <a:buChar char="⬩"/>
              <a:defRPr sz="2200"/>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30"/>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0"/>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0"/>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6" name="Shape 136"/>
        <p:cNvGrpSpPr/>
        <p:nvPr/>
      </p:nvGrpSpPr>
      <p:grpSpPr>
        <a:xfrm>
          <a:off x="0" y="0"/>
          <a:ext cx="0" cy="0"/>
          <a:chOff x="0" y="0"/>
          <a:chExt cx="0" cy="0"/>
        </a:xfrm>
      </p:grpSpPr>
      <p:sp>
        <p:nvSpPr>
          <p:cNvPr id="137" name="Google Shape;137;p31"/>
          <p:cNvSpPr txBox="1"/>
          <p:nvPr>
            <p:ph type="title"/>
          </p:nvPr>
        </p:nvSpPr>
        <p:spPr>
          <a:xfrm>
            <a:off x="420624" y="1081941"/>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1"/>
          <p:cNvSpPr txBox="1"/>
          <p:nvPr>
            <p:ph idx="1" type="body"/>
          </p:nvPr>
        </p:nvSpPr>
        <p:spPr>
          <a:xfrm>
            <a:off x="420624" y="3961666"/>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200"/>
              <a:buNone/>
              <a:defRPr sz="2200">
                <a:solidFill>
                  <a:srgbClr val="888888"/>
                </a:solidFill>
              </a:defRPr>
            </a:lvl1pPr>
            <a:lvl2pPr indent="-228600" lvl="1" marL="914400" algn="l">
              <a:lnSpc>
                <a:spcPct val="110000"/>
              </a:lnSpc>
              <a:spcBef>
                <a:spcPts val="500"/>
              </a:spcBef>
              <a:spcAft>
                <a:spcPts val="0"/>
              </a:spcAft>
              <a:buSzPts val="2000"/>
              <a:buNone/>
              <a:defRPr sz="2000">
                <a:solidFill>
                  <a:srgbClr val="888888"/>
                </a:solidFill>
              </a:defRPr>
            </a:lvl2pPr>
            <a:lvl3pPr indent="-228600" lvl="2" marL="1371600" algn="l">
              <a:lnSpc>
                <a:spcPct val="110000"/>
              </a:lnSpc>
              <a:spcBef>
                <a:spcPts val="500"/>
              </a:spcBef>
              <a:spcAft>
                <a:spcPts val="0"/>
              </a:spcAft>
              <a:buSzPts val="1800"/>
              <a:buNone/>
              <a:defRPr sz="1800">
                <a:solidFill>
                  <a:srgbClr val="888888"/>
                </a:solidFill>
              </a:defRPr>
            </a:lvl3pPr>
            <a:lvl4pPr indent="-228600" lvl="3" marL="1828800" algn="l">
              <a:lnSpc>
                <a:spcPct val="110000"/>
              </a:lnSpc>
              <a:spcBef>
                <a:spcPts val="500"/>
              </a:spcBef>
              <a:spcAft>
                <a:spcPts val="0"/>
              </a:spcAft>
              <a:buSzPts val="1600"/>
              <a:buNone/>
              <a:defRPr sz="1600">
                <a:solidFill>
                  <a:srgbClr val="888888"/>
                </a:solidFill>
              </a:defRPr>
            </a:lvl4pPr>
            <a:lvl5pPr indent="-228600" lvl="4" marL="2286000" algn="l">
              <a:lnSpc>
                <a:spcPct val="11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9" name="Google Shape;139;p31"/>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1"/>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1"/>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 name="Shape 142"/>
        <p:cNvGrpSpPr/>
        <p:nvPr/>
      </p:nvGrpSpPr>
      <p:grpSpPr>
        <a:xfrm>
          <a:off x="0" y="0"/>
          <a:ext cx="0" cy="0"/>
          <a:chOff x="0" y="0"/>
          <a:chExt cx="0" cy="0"/>
        </a:xfrm>
      </p:grpSpPr>
      <p:sp>
        <p:nvSpPr>
          <p:cNvPr id="143" name="Google Shape;143;p32"/>
          <p:cNvSpPr/>
          <p:nvPr/>
        </p:nvSpPr>
        <p:spPr>
          <a:xfrm>
            <a:off x="0" y="685800"/>
            <a:ext cx="11494008"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4" name="Google Shape;144;p32"/>
          <p:cNvSpPr txBox="1"/>
          <p:nvPr>
            <p:ph type="title"/>
          </p:nvPr>
        </p:nvSpPr>
        <p:spPr>
          <a:xfrm>
            <a:off x="420624"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5200"/>
              <a:buFont typeface="Arial"/>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2"/>
          <p:cNvSpPr txBox="1"/>
          <p:nvPr>
            <p:ph idx="1" type="body"/>
          </p:nvPr>
        </p:nvSpPr>
        <p:spPr>
          <a:xfrm>
            <a:off x="420624" y="1825625"/>
            <a:ext cx="5181600" cy="4206382"/>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SzPts val="2400"/>
              <a:buChar char="⬩"/>
              <a:defRPr/>
            </a:lvl1pPr>
            <a:lvl2pPr indent="-368300" lvl="1" marL="914400" algn="l">
              <a:lnSpc>
                <a:spcPct val="110000"/>
              </a:lnSpc>
              <a:spcBef>
                <a:spcPts val="500"/>
              </a:spcBef>
              <a:spcAft>
                <a:spcPts val="0"/>
              </a:spcAft>
              <a:buSzPts val="2200"/>
              <a:buChar char="⬩"/>
              <a:defRPr/>
            </a:lvl2pPr>
            <a:lvl3pPr indent="-355600" lvl="2" marL="1371600" algn="l">
              <a:lnSpc>
                <a:spcPct val="110000"/>
              </a:lnSpc>
              <a:spcBef>
                <a:spcPts val="500"/>
              </a:spcBef>
              <a:spcAft>
                <a:spcPts val="0"/>
              </a:spcAft>
              <a:buSzPts val="2000"/>
              <a:buChar char="⬩"/>
              <a:defRPr/>
            </a:lvl3pPr>
            <a:lvl4pPr indent="-342900" lvl="3" marL="1828800" algn="l">
              <a:lnSpc>
                <a:spcPct val="110000"/>
              </a:lnSpc>
              <a:spcBef>
                <a:spcPts val="500"/>
              </a:spcBef>
              <a:spcAft>
                <a:spcPts val="0"/>
              </a:spcAft>
              <a:buSzPts val="1800"/>
              <a:buChar char="⬩"/>
              <a:defRPr/>
            </a:lvl4pPr>
            <a:lvl5pPr indent="-330200" lvl="4" marL="2286000" algn="l">
              <a:lnSpc>
                <a:spcPct val="110000"/>
              </a:lnSpc>
              <a:spcBef>
                <a:spcPts val="500"/>
              </a:spcBef>
              <a:spcAft>
                <a:spcPts val="0"/>
              </a:spcAft>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2"/>
          <p:cNvSpPr txBox="1"/>
          <p:nvPr>
            <p:ph idx="2" type="body"/>
          </p:nvPr>
        </p:nvSpPr>
        <p:spPr>
          <a:xfrm>
            <a:off x="5756178" y="1825625"/>
            <a:ext cx="5180046" cy="4206382"/>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SzPts val="2400"/>
              <a:buFont typeface="Noto Sans Symbols"/>
              <a:buChar char="⬩"/>
              <a:defRPr/>
            </a:lvl1pPr>
            <a:lvl2pPr indent="-368300" lvl="1" marL="914400" algn="l">
              <a:lnSpc>
                <a:spcPct val="110000"/>
              </a:lnSpc>
              <a:spcBef>
                <a:spcPts val="500"/>
              </a:spcBef>
              <a:spcAft>
                <a:spcPts val="0"/>
              </a:spcAft>
              <a:buSzPts val="2200"/>
              <a:buFont typeface="Noto Sans Symbols"/>
              <a:buChar char="⬩"/>
              <a:defRPr/>
            </a:lvl2pPr>
            <a:lvl3pPr indent="-355600" lvl="2" marL="1371600" algn="l">
              <a:lnSpc>
                <a:spcPct val="110000"/>
              </a:lnSpc>
              <a:spcBef>
                <a:spcPts val="500"/>
              </a:spcBef>
              <a:spcAft>
                <a:spcPts val="0"/>
              </a:spcAft>
              <a:buSzPts val="2000"/>
              <a:buFont typeface="Noto Sans Symbols"/>
              <a:buChar char="⬩"/>
              <a:defRPr/>
            </a:lvl3pPr>
            <a:lvl4pPr indent="-342900" lvl="3" marL="1828800" algn="l">
              <a:lnSpc>
                <a:spcPct val="110000"/>
              </a:lnSpc>
              <a:spcBef>
                <a:spcPts val="500"/>
              </a:spcBef>
              <a:spcAft>
                <a:spcPts val="0"/>
              </a:spcAft>
              <a:buSzPts val="1800"/>
              <a:buFont typeface="Noto Sans Symbols"/>
              <a:buChar char="⬩"/>
              <a:defRPr/>
            </a:lvl4pPr>
            <a:lvl5pPr indent="-330200" lvl="4" marL="2286000" algn="l">
              <a:lnSpc>
                <a:spcPct val="110000"/>
              </a:lnSpc>
              <a:spcBef>
                <a:spcPts val="500"/>
              </a:spcBef>
              <a:spcAft>
                <a:spcPts val="0"/>
              </a:spcAft>
              <a:buSzPts val="1600"/>
              <a:buFont typeface="Noto Sans Symbols"/>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2"/>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2"/>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2"/>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0" name="Shape 150"/>
        <p:cNvGrpSpPr/>
        <p:nvPr/>
      </p:nvGrpSpPr>
      <p:grpSpPr>
        <a:xfrm>
          <a:off x="0" y="0"/>
          <a:ext cx="0" cy="0"/>
          <a:chOff x="0" y="0"/>
          <a:chExt cx="0" cy="0"/>
        </a:xfrm>
      </p:grpSpPr>
      <p:sp>
        <p:nvSpPr>
          <p:cNvPr id="151" name="Google Shape;151;p33"/>
          <p:cNvSpPr/>
          <p:nvPr/>
        </p:nvSpPr>
        <p:spPr>
          <a:xfrm>
            <a:off x="0" y="685800"/>
            <a:ext cx="11494008"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p33"/>
          <p:cNvSpPr txBox="1"/>
          <p:nvPr>
            <p:ph type="title"/>
          </p:nvPr>
        </p:nvSpPr>
        <p:spPr>
          <a:xfrm>
            <a:off x="42217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5200"/>
              <a:buFont typeface="Arial"/>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3"/>
          <p:cNvSpPr txBox="1"/>
          <p:nvPr>
            <p:ph idx="1" type="body"/>
          </p:nvPr>
        </p:nvSpPr>
        <p:spPr>
          <a:xfrm>
            <a:off x="42217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SzPts val="3200"/>
              <a:buNone/>
              <a:defRPr b="0" sz="3200"/>
            </a:lvl1pPr>
            <a:lvl2pPr indent="-228600" lvl="1" marL="914400" algn="l">
              <a:lnSpc>
                <a:spcPct val="110000"/>
              </a:lnSpc>
              <a:spcBef>
                <a:spcPts val="500"/>
              </a:spcBef>
              <a:spcAft>
                <a:spcPts val="0"/>
              </a:spcAft>
              <a:buSzPts val="2000"/>
              <a:buNone/>
              <a:defRPr b="1" sz="20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4" name="Google Shape;154;p33"/>
          <p:cNvSpPr txBox="1"/>
          <p:nvPr>
            <p:ph idx="2" type="body"/>
          </p:nvPr>
        </p:nvSpPr>
        <p:spPr>
          <a:xfrm>
            <a:off x="422178" y="2505075"/>
            <a:ext cx="5157787" cy="3526932"/>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SzPts val="2400"/>
              <a:buChar char="⬩"/>
              <a:defRPr sz="2400"/>
            </a:lvl1pPr>
            <a:lvl2pPr indent="-368300" lvl="1" marL="914400" algn="l">
              <a:lnSpc>
                <a:spcPct val="110000"/>
              </a:lnSpc>
              <a:spcBef>
                <a:spcPts val="500"/>
              </a:spcBef>
              <a:spcAft>
                <a:spcPts val="0"/>
              </a:spcAft>
              <a:buSzPts val="2200"/>
              <a:buChar char="⬩"/>
              <a:defRPr sz="2200"/>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33"/>
          <p:cNvSpPr txBox="1"/>
          <p:nvPr>
            <p:ph idx="3" type="body"/>
          </p:nvPr>
        </p:nvSpPr>
        <p:spPr>
          <a:xfrm>
            <a:off x="575459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SzPts val="3200"/>
              <a:buNone/>
              <a:defRPr b="0" sz="3200"/>
            </a:lvl1pPr>
            <a:lvl2pPr indent="-228600" lvl="1" marL="914400" algn="l">
              <a:lnSpc>
                <a:spcPct val="110000"/>
              </a:lnSpc>
              <a:spcBef>
                <a:spcPts val="500"/>
              </a:spcBef>
              <a:spcAft>
                <a:spcPts val="0"/>
              </a:spcAft>
              <a:buSzPts val="2000"/>
              <a:buNone/>
              <a:defRPr b="1" sz="20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6" name="Google Shape;156;p33"/>
          <p:cNvSpPr txBox="1"/>
          <p:nvPr>
            <p:ph idx="4" type="body"/>
          </p:nvPr>
        </p:nvSpPr>
        <p:spPr>
          <a:xfrm>
            <a:off x="5754590" y="2505075"/>
            <a:ext cx="5183188" cy="3526932"/>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SzPts val="2400"/>
              <a:buChar char="⬩"/>
              <a:defRPr sz="2400"/>
            </a:lvl1pPr>
            <a:lvl2pPr indent="-368300" lvl="1" marL="914400" algn="l">
              <a:lnSpc>
                <a:spcPct val="110000"/>
              </a:lnSpc>
              <a:spcBef>
                <a:spcPts val="500"/>
              </a:spcBef>
              <a:spcAft>
                <a:spcPts val="0"/>
              </a:spcAft>
              <a:buSzPts val="2200"/>
              <a:buChar char="⬩"/>
              <a:defRPr sz="2200"/>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3"/>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33"/>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33"/>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34"/>
          <p:cNvSpPr txBox="1"/>
          <p:nvPr>
            <p:ph type="title"/>
          </p:nvPr>
        </p:nvSpPr>
        <p:spPr>
          <a:xfrm>
            <a:off x="420624" y="93830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5200"/>
              <a:buFont typeface="Arial"/>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34"/>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4"/>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4"/>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3" name="Shape 33"/>
        <p:cNvGrpSpPr/>
        <p:nvPr/>
      </p:nvGrpSpPr>
      <p:grpSpPr>
        <a:xfrm>
          <a:off x="0" y="0"/>
          <a:ext cx="0" cy="0"/>
          <a:chOff x="0" y="0"/>
          <a:chExt cx="0" cy="0"/>
        </a:xfrm>
      </p:grpSpPr>
      <p:sp>
        <p:nvSpPr>
          <p:cNvPr id="34" name="Google Shape;34;p17"/>
          <p:cNvSpPr/>
          <p:nvPr/>
        </p:nvSpPr>
        <p:spPr>
          <a:xfrm>
            <a:off x="3048" y="2138289"/>
            <a:ext cx="12188952" cy="4033912"/>
          </a:xfrm>
          <a:prstGeom prst="rect">
            <a:avLst/>
          </a:prstGeom>
          <a:solidFill>
            <a:schemeClr val="accent3">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5" name="Google Shape;35;p17"/>
          <p:cNvPicPr preferRelativeResize="0"/>
          <p:nvPr/>
        </p:nvPicPr>
        <p:blipFill rotWithShape="1">
          <a:blip r:embed="rId2">
            <a:alphaModFix/>
          </a:blip>
          <a:srcRect b="27735" l="0" r="37853" t="27860"/>
          <a:stretch/>
        </p:blipFill>
        <p:spPr>
          <a:xfrm>
            <a:off x="6962087" y="2143124"/>
            <a:ext cx="5226865" cy="4033839"/>
          </a:xfrm>
          <a:prstGeom prst="rect">
            <a:avLst/>
          </a:prstGeom>
          <a:noFill/>
          <a:ln>
            <a:noFill/>
          </a:ln>
        </p:spPr>
      </p:pic>
      <p:sp>
        <p:nvSpPr>
          <p:cNvPr id="36" name="Google Shape;36;p17"/>
          <p:cNvSpPr txBox="1"/>
          <p:nvPr>
            <p:ph type="title"/>
          </p:nvPr>
        </p:nvSpPr>
        <p:spPr>
          <a:xfrm>
            <a:off x="422177" y="365125"/>
            <a:ext cx="1077893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 type="body"/>
          </p:nvPr>
        </p:nvSpPr>
        <p:spPr>
          <a:xfrm>
            <a:off x="422899" y="2350108"/>
            <a:ext cx="10778221" cy="3609461"/>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000"/>
              </a:spcBef>
              <a:spcAft>
                <a:spcPts val="0"/>
              </a:spcAft>
              <a:buSzPts val="2400"/>
              <a:buNone/>
              <a:defRPr sz="2400"/>
            </a:lvl1pPr>
            <a:lvl2pPr indent="-381000" lvl="1" marL="914400" algn="l">
              <a:lnSpc>
                <a:spcPct val="110000"/>
              </a:lnSpc>
              <a:spcBef>
                <a:spcPts val="500"/>
              </a:spcBef>
              <a:spcAft>
                <a:spcPts val="0"/>
              </a:spcAft>
              <a:buSzPts val="2400"/>
              <a:buChar char="⬩"/>
              <a:defRPr sz="2400"/>
            </a:lvl2pPr>
            <a:lvl3pPr indent="-381000" lvl="2" marL="1371600" algn="l">
              <a:lnSpc>
                <a:spcPct val="110000"/>
              </a:lnSpc>
              <a:spcBef>
                <a:spcPts val="500"/>
              </a:spcBef>
              <a:spcAft>
                <a:spcPts val="0"/>
              </a:spcAft>
              <a:buSzPts val="2400"/>
              <a:buChar char="⬩"/>
              <a:defRPr sz="2400"/>
            </a:lvl3pPr>
            <a:lvl4pPr indent="-381000" lvl="3" marL="1828800" algn="l">
              <a:lnSpc>
                <a:spcPct val="110000"/>
              </a:lnSpc>
              <a:spcBef>
                <a:spcPts val="500"/>
              </a:spcBef>
              <a:spcAft>
                <a:spcPts val="0"/>
              </a:spcAft>
              <a:buSzPts val="2400"/>
              <a:buChar char="⬩"/>
              <a:defRPr sz="2400"/>
            </a:lvl4pPr>
            <a:lvl5pPr indent="-355600" lvl="4" marL="2286000" algn="l">
              <a:lnSpc>
                <a:spcPct val="11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 name="Google Shape;38;p17"/>
          <p:cNvCxnSpPr/>
          <p:nvPr/>
        </p:nvCxnSpPr>
        <p:spPr>
          <a:xfrm rot="10800000">
            <a:off x="11496184" y="5610"/>
            <a:ext cx="0" cy="6858000"/>
          </a:xfrm>
          <a:prstGeom prst="straightConnector1">
            <a:avLst/>
          </a:prstGeom>
          <a:noFill/>
          <a:ln cap="rnd" cmpd="sng" w="9525">
            <a:solidFill>
              <a:schemeClr val="accent3"/>
            </a:solidFill>
            <a:prstDash val="dash"/>
            <a:miter lim="800000"/>
            <a:headEnd len="sm" w="sm" type="none"/>
            <a:tailEnd len="sm" w="sm" type="none"/>
          </a:ln>
        </p:spPr>
      </p:cxnSp>
      <p:sp>
        <p:nvSpPr>
          <p:cNvPr id="39" name="Google Shape;39;p17"/>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40" name="Google Shape;40;p17"/>
          <p:cNvCxnSpPr/>
          <p:nvPr/>
        </p:nvCxnSpPr>
        <p:spPr>
          <a:xfrm>
            <a:off x="0" y="2138288"/>
            <a:ext cx="12192000" cy="0"/>
          </a:xfrm>
          <a:prstGeom prst="straightConnector1">
            <a:avLst/>
          </a:prstGeom>
          <a:noFill/>
          <a:ln cap="rnd" cmpd="sng" w="9525">
            <a:solidFill>
              <a:schemeClr val="accent3"/>
            </a:solidFill>
            <a:prstDash val="dash"/>
            <a:miter lim="800000"/>
            <a:headEnd len="sm" w="sm" type="none"/>
            <a:tailEnd len="sm" w="sm" type="none"/>
          </a:ln>
        </p:spPr>
      </p:cxnSp>
      <p:cxnSp>
        <p:nvCxnSpPr>
          <p:cNvPr id="41" name="Google Shape;41;p17"/>
          <p:cNvCxnSpPr/>
          <p:nvPr/>
        </p:nvCxnSpPr>
        <p:spPr>
          <a:xfrm>
            <a:off x="0" y="2045761"/>
            <a:ext cx="12192000" cy="0"/>
          </a:xfrm>
          <a:prstGeom prst="straightConnector1">
            <a:avLst/>
          </a:prstGeom>
          <a:noFill/>
          <a:ln cap="rnd" cmpd="sng" w="9525">
            <a:solidFill>
              <a:schemeClr val="accent3"/>
            </a:solidFill>
            <a:prstDash val="dash"/>
            <a:miter lim="800000"/>
            <a:headEnd len="sm" w="sm" type="none"/>
            <a:tailEnd len="sm" w="sm" type="none"/>
          </a:ln>
        </p:spPr>
      </p:cxnSp>
      <p:cxnSp>
        <p:nvCxnSpPr>
          <p:cNvPr id="42" name="Google Shape;42;p17"/>
          <p:cNvCxnSpPr/>
          <p:nvPr/>
        </p:nvCxnSpPr>
        <p:spPr>
          <a:xfrm>
            <a:off x="0" y="6264727"/>
            <a:ext cx="12192000" cy="0"/>
          </a:xfrm>
          <a:prstGeom prst="straightConnector1">
            <a:avLst/>
          </a:prstGeom>
          <a:noFill/>
          <a:ln cap="rnd" cmpd="sng" w="9525">
            <a:solidFill>
              <a:schemeClr val="accent3"/>
            </a:solidFill>
            <a:prstDash val="dash"/>
            <a:miter lim="800000"/>
            <a:headEnd len="sm" w="sm" type="none"/>
            <a:tailEnd len="sm" w="sm" type="none"/>
          </a:ln>
        </p:spPr>
      </p:cxnSp>
      <p:cxnSp>
        <p:nvCxnSpPr>
          <p:cNvPr id="43" name="Google Shape;43;p17"/>
          <p:cNvCxnSpPr/>
          <p:nvPr/>
        </p:nvCxnSpPr>
        <p:spPr>
          <a:xfrm>
            <a:off x="0" y="6172200"/>
            <a:ext cx="12192000" cy="0"/>
          </a:xfrm>
          <a:prstGeom prst="straightConnector1">
            <a:avLst/>
          </a:prstGeom>
          <a:noFill/>
          <a:ln cap="rnd" cmpd="sng" w="9525">
            <a:solidFill>
              <a:schemeClr val="accent3"/>
            </a:solidFill>
            <a:prstDash val="dash"/>
            <a:miter lim="800000"/>
            <a:headEnd len="sm" w="sm" type="none"/>
            <a:tailEnd len="sm" w="sm" type="none"/>
          </a:ln>
        </p:spPr>
      </p:cxnSp>
    </p:spTree>
  </p:cSld>
  <p:clrMapOvr>
    <a:masterClrMapping/>
  </p:clrMapOvr>
  <p:extLst>
    <p:ext uri="{DCECCB84-F9BA-43D5-87BE-67443E8EF086}">
      <p15:sldGuideLst>
        <p15:guide id="1" orient="horz" pos="16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3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7" name="Google Shape;167;p35"/>
          <p:cNvSpPr/>
          <p:nvPr/>
        </p:nvSpPr>
        <p:spPr>
          <a:xfrm>
            <a:off x="0" y="0"/>
            <a:ext cx="12188952" cy="6858000"/>
          </a:xfrm>
          <a:prstGeom prst="rect">
            <a:avLst/>
          </a:prstGeom>
          <a:solidFill>
            <a:schemeClr val="lt2">
              <a:alpha val="4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8" name="Google Shape;168;p35"/>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5"/>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5"/>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36"/>
          <p:cNvSpPr txBox="1"/>
          <p:nvPr>
            <p:ph type="title"/>
          </p:nvPr>
        </p:nvSpPr>
        <p:spPr>
          <a:xfrm>
            <a:off x="420624" y="457200"/>
            <a:ext cx="1051242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5200"/>
              <a:buFont typeface="Arial"/>
              <a:buNone/>
              <a:defRPr sz="5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6"/>
          <p:cNvSpPr txBox="1"/>
          <p:nvPr>
            <p:ph idx="1" type="body"/>
          </p:nvPr>
        </p:nvSpPr>
        <p:spPr>
          <a:xfrm>
            <a:off x="4782830" y="2199340"/>
            <a:ext cx="6172200" cy="3661710"/>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SzPts val="2400"/>
              <a:buChar char="⬩"/>
              <a:defRPr sz="2400"/>
            </a:lvl1pPr>
            <a:lvl2pPr indent="-368300" lvl="1" marL="914400" algn="l">
              <a:lnSpc>
                <a:spcPct val="110000"/>
              </a:lnSpc>
              <a:spcBef>
                <a:spcPts val="500"/>
              </a:spcBef>
              <a:spcAft>
                <a:spcPts val="0"/>
              </a:spcAft>
              <a:buSzPts val="2200"/>
              <a:buChar char="⬩"/>
              <a:defRPr sz="2200"/>
            </a:lvl2pPr>
            <a:lvl3pPr indent="-355600" lvl="2" marL="1371600" algn="l">
              <a:lnSpc>
                <a:spcPct val="110000"/>
              </a:lnSpc>
              <a:spcBef>
                <a:spcPts val="500"/>
              </a:spcBef>
              <a:spcAft>
                <a:spcPts val="0"/>
              </a:spcAft>
              <a:buSzPts val="2000"/>
              <a:buChar char="⬩"/>
              <a:defRPr sz="2000"/>
            </a:lvl3pPr>
            <a:lvl4pPr indent="-342900" lvl="3" marL="1828800" algn="l">
              <a:lnSpc>
                <a:spcPct val="110000"/>
              </a:lnSpc>
              <a:spcBef>
                <a:spcPts val="500"/>
              </a:spcBef>
              <a:spcAft>
                <a:spcPts val="0"/>
              </a:spcAft>
              <a:buSzPts val="1800"/>
              <a:buChar char="⬩"/>
              <a:defRPr sz="1800"/>
            </a:lvl4pPr>
            <a:lvl5pPr indent="-330200" lvl="4" marL="2286000" algn="l">
              <a:lnSpc>
                <a:spcPct val="110000"/>
              </a:lnSpc>
              <a:spcBef>
                <a:spcPts val="500"/>
              </a:spcBef>
              <a:spcAft>
                <a:spcPts val="0"/>
              </a:spcAft>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4" name="Google Shape;174;p36"/>
          <p:cNvSpPr txBox="1"/>
          <p:nvPr>
            <p:ph idx="2" type="body"/>
          </p:nvPr>
        </p:nvSpPr>
        <p:spPr>
          <a:xfrm>
            <a:off x="420624" y="2199340"/>
            <a:ext cx="3932237" cy="366964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200"/>
              <a:buNone/>
              <a:defRPr sz="2200"/>
            </a:lvl1pPr>
            <a:lvl2pPr indent="-228600" lvl="1" marL="914400" algn="l">
              <a:lnSpc>
                <a:spcPct val="110000"/>
              </a:lnSpc>
              <a:spcBef>
                <a:spcPts val="500"/>
              </a:spcBef>
              <a:spcAft>
                <a:spcPts val="0"/>
              </a:spcAft>
              <a:buSzPts val="1400"/>
              <a:buNone/>
              <a:defRPr sz="1400"/>
            </a:lvl2pPr>
            <a:lvl3pPr indent="-228600" lvl="2" marL="1371600" algn="l">
              <a:lnSpc>
                <a:spcPct val="110000"/>
              </a:lnSpc>
              <a:spcBef>
                <a:spcPts val="500"/>
              </a:spcBef>
              <a:spcAft>
                <a:spcPts val="0"/>
              </a:spcAft>
              <a:buSzPts val="1200"/>
              <a:buNone/>
              <a:defRPr sz="1200"/>
            </a:lvl3pPr>
            <a:lvl4pPr indent="-228600" lvl="3" marL="1828800" algn="l">
              <a:lnSpc>
                <a:spcPct val="110000"/>
              </a:lnSpc>
              <a:spcBef>
                <a:spcPts val="500"/>
              </a:spcBef>
              <a:spcAft>
                <a:spcPts val="0"/>
              </a:spcAft>
              <a:buSzPts val="1000"/>
              <a:buNone/>
              <a:defRPr sz="1000"/>
            </a:lvl4pPr>
            <a:lvl5pPr indent="-228600" lvl="4" marL="2286000" algn="l">
              <a:lnSpc>
                <a:spcPct val="11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5" name="Google Shape;175;p36"/>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6"/>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6"/>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37"/>
          <p:cNvSpPr txBox="1"/>
          <p:nvPr>
            <p:ph type="title"/>
          </p:nvPr>
        </p:nvSpPr>
        <p:spPr>
          <a:xfrm>
            <a:off x="420624"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7"/>
          <p:cNvSpPr/>
          <p:nvPr>
            <p:ph idx="2" type="pic"/>
          </p:nvPr>
        </p:nvSpPr>
        <p:spPr>
          <a:xfrm>
            <a:off x="4781276" y="987425"/>
            <a:ext cx="6172200" cy="4873625"/>
          </a:xfrm>
          <a:prstGeom prst="rect">
            <a:avLst/>
          </a:prstGeom>
          <a:noFill/>
          <a:ln>
            <a:noFill/>
          </a:ln>
        </p:spPr>
      </p:sp>
      <p:sp>
        <p:nvSpPr>
          <p:cNvPr id="181" name="Google Shape;181;p37"/>
          <p:cNvSpPr txBox="1"/>
          <p:nvPr>
            <p:ph idx="1" type="body"/>
          </p:nvPr>
        </p:nvSpPr>
        <p:spPr>
          <a:xfrm>
            <a:off x="420624" y="2199340"/>
            <a:ext cx="3932237" cy="366964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200"/>
              <a:buNone/>
              <a:defRPr sz="2200"/>
            </a:lvl1pPr>
            <a:lvl2pPr indent="-228600" lvl="1" marL="914400" algn="l">
              <a:lnSpc>
                <a:spcPct val="110000"/>
              </a:lnSpc>
              <a:spcBef>
                <a:spcPts val="500"/>
              </a:spcBef>
              <a:spcAft>
                <a:spcPts val="0"/>
              </a:spcAft>
              <a:buSzPts val="1400"/>
              <a:buNone/>
              <a:defRPr sz="1400"/>
            </a:lvl2pPr>
            <a:lvl3pPr indent="-228600" lvl="2" marL="1371600" algn="l">
              <a:lnSpc>
                <a:spcPct val="110000"/>
              </a:lnSpc>
              <a:spcBef>
                <a:spcPts val="500"/>
              </a:spcBef>
              <a:spcAft>
                <a:spcPts val="0"/>
              </a:spcAft>
              <a:buSzPts val="1200"/>
              <a:buNone/>
              <a:defRPr sz="1200"/>
            </a:lvl3pPr>
            <a:lvl4pPr indent="-228600" lvl="3" marL="1828800" algn="l">
              <a:lnSpc>
                <a:spcPct val="110000"/>
              </a:lnSpc>
              <a:spcBef>
                <a:spcPts val="500"/>
              </a:spcBef>
              <a:spcAft>
                <a:spcPts val="0"/>
              </a:spcAft>
              <a:buSzPts val="1000"/>
              <a:buNone/>
              <a:defRPr sz="1000"/>
            </a:lvl4pPr>
            <a:lvl5pPr indent="-228600" lvl="4" marL="2286000" algn="l">
              <a:lnSpc>
                <a:spcPct val="11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2" name="Google Shape;182;p37"/>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37"/>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7"/>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p38"/>
          <p:cNvSpPr txBox="1"/>
          <p:nvPr>
            <p:ph type="title"/>
          </p:nvPr>
        </p:nvSpPr>
        <p:spPr>
          <a:xfrm>
            <a:off x="420624"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5200"/>
              <a:buFont typeface="Arial"/>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8"/>
          <p:cNvSpPr txBox="1"/>
          <p:nvPr>
            <p:ph idx="1" type="body"/>
          </p:nvPr>
        </p:nvSpPr>
        <p:spPr>
          <a:xfrm rot="5400000">
            <a:off x="3502755"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8"/>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8"/>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8"/>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p39"/>
          <p:cNvSpPr txBox="1"/>
          <p:nvPr>
            <p:ph type="title"/>
          </p:nvPr>
        </p:nvSpPr>
        <p:spPr>
          <a:xfrm rot="5400000">
            <a:off x="673466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9"/>
          <p:cNvSpPr txBox="1"/>
          <p:nvPr>
            <p:ph idx="1" type="body"/>
          </p:nvPr>
        </p:nvSpPr>
        <p:spPr>
          <a:xfrm rot="5400000">
            <a:off x="140066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9"/>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9"/>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39"/>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1">
  <p:cSld name="Introduction 1">
    <p:spTree>
      <p:nvGrpSpPr>
        <p:cNvPr id="44" name="Shape 44"/>
        <p:cNvGrpSpPr/>
        <p:nvPr/>
      </p:nvGrpSpPr>
      <p:grpSpPr>
        <a:xfrm>
          <a:off x="0" y="0"/>
          <a:ext cx="0" cy="0"/>
          <a:chOff x="0" y="0"/>
          <a:chExt cx="0" cy="0"/>
        </a:xfrm>
      </p:grpSpPr>
      <p:sp>
        <p:nvSpPr>
          <p:cNvPr id="45" name="Google Shape;45;p20"/>
          <p:cNvSpPr/>
          <p:nvPr/>
        </p:nvSpPr>
        <p:spPr>
          <a:xfrm>
            <a:off x="10744200" y="1"/>
            <a:ext cx="751984" cy="6857999"/>
          </a:xfrm>
          <a:prstGeom prst="rect">
            <a:avLst/>
          </a:prstGeom>
          <a:solidFill>
            <a:schemeClr val="accent3">
              <a:alpha val="2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6" name="Google Shape;46;p20"/>
          <p:cNvPicPr preferRelativeResize="0"/>
          <p:nvPr/>
        </p:nvPicPr>
        <p:blipFill rotWithShape="1">
          <a:blip r:embed="rId2">
            <a:alphaModFix/>
          </a:blip>
          <a:srcRect b="12256" l="41796" r="49125" t="12194"/>
          <a:stretch/>
        </p:blipFill>
        <p:spPr>
          <a:xfrm>
            <a:off x="10732660" y="-5609"/>
            <a:ext cx="763524" cy="6863608"/>
          </a:xfrm>
          <a:prstGeom prst="rect">
            <a:avLst/>
          </a:prstGeom>
          <a:noFill/>
          <a:ln>
            <a:noFill/>
          </a:ln>
        </p:spPr>
      </p:pic>
      <p:sp>
        <p:nvSpPr>
          <p:cNvPr id="47" name="Google Shape;47;p20"/>
          <p:cNvSpPr txBox="1"/>
          <p:nvPr>
            <p:ph type="title"/>
          </p:nvPr>
        </p:nvSpPr>
        <p:spPr>
          <a:xfrm>
            <a:off x="422178" y="365125"/>
            <a:ext cx="973353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 type="body"/>
          </p:nvPr>
        </p:nvSpPr>
        <p:spPr>
          <a:xfrm>
            <a:off x="419106" y="2198915"/>
            <a:ext cx="9741183" cy="334531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sz="1800"/>
            </a:lvl1pPr>
            <a:lvl2pPr indent="-342900" lvl="1" marL="914400" algn="l">
              <a:lnSpc>
                <a:spcPct val="110000"/>
              </a:lnSpc>
              <a:spcBef>
                <a:spcPts val="500"/>
              </a:spcBef>
              <a:spcAft>
                <a:spcPts val="0"/>
              </a:spcAft>
              <a:buSzPts val="1800"/>
              <a:buChar char="⬩"/>
              <a:defRPr sz="1800"/>
            </a:lvl2pPr>
            <a:lvl3pPr indent="-342900" lvl="2" marL="1371600" algn="l">
              <a:lnSpc>
                <a:spcPct val="110000"/>
              </a:lnSpc>
              <a:spcBef>
                <a:spcPts val="500"/>
              </a:spcBef>
              <a:spcAft>
                <a:spcPts val="0"/>
              </a:spcAft>
              <a:buSzPts val="1800"/>
              <a:buChar char="⬩"/>
              <a:defRPr sz="1800"/>
            </a:lvl3pPr>
            <a:lvl4pPr indent="-342900" lvl="3" marL="1828800" algn="l">
              <a:lnSpc>
                <a:spcPct val="110000"/>
              </a:lnSpc>
              <a:spcBef>
                <a:spcPts val="500"/>
              </a:spcBef>
              <a:spcAft>
                <a:spcPts val="0"/>
              </a:spcAft>
              <a:buSzPts val="1800"/>
              <a:buChar char="⬩"/>
              <a:defRPr sz="1800"/>
            </a:lvl4pPr>
            <a:lvl5pPr indent="-342900" lvl="4" marL="2286000" algn="l">
              <a:lnSpc>
                <a:spcPct val="110000"/>
              </a:lnSpc>
              <a:spcBef>
                <a:spcPts val="5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9" name="Google Shape;49;p20"/>
          <p:cNvCxnSpPr/>
          <p:nvPr/>
        </p:nvCxnSpPr>
        <p:spPr>
          <a:xfrm rot="10800000">
            <a:off x="11496184" y="561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50" name="Google Shape;50;p20"/>
          <p:cNvCxnSpPr/>
          <p:nvPr/>
        </p:nvCxnSpPr>
        <p:spPr>
          <a:xfrm>
            <a:off x="1524" y="6172200"/>
            <a:ext cx="12192000" cy="0"/>
          </a:xfrm>
          <a:prstGeom prst="straightConnector1">
            <a:avLst/>
          </a:prstGeom>
          <a:noFill/>
          <a:ln cap="rnd" cmpd="sng" w="9525">
            <a:solidFill>
              <a:schemeClr val="accent3"/>
            </a:solidFill>
            <a:prstDash val="dash"/>
            <a:miter lim="800000"/>
            <a:headEnd len="sm" w="sm" type="none"/>
            <a:tailEnd len="sm" w="sm" type="none"/>
          </a:ln>
        </p:spPr>
      </p:cxnSp>
      <p:sp>
        <p:nvSpPr>
          <p:cNvPr id="51" name="Google Shape;51;p20"/>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52" name="Google Shape;52;p20"/>
          <p:cNvCxnSpPr/>
          <p:nvPr/>
        </p:nvCxnSpPr>
        <p:spPr>
          <a:xfrm rot="10800000">
            <a:off x="11605041"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53" name="Google Shape;53;p20"/>
          <p:cNvCxnSpPr/>
          <p:nvPr/>
        </p:nvCxnSpPr>
        <p:spPr>
          <a:xfrm rot="10800000">
            <a:off x="10744200"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54" name="Google Shape;54;p20"/>
          <p:cNvCxnSpPr/>
          <p:nvPr/>
        </p:nvCxnSpPr>
        <p:spPr>
          <a:xfrm rot="10800000">
            <a:off x="10630770"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55" name="Google Shape;55;p20"/>
          <p:cNvCxnSpPr/>
          <p:nvPr/>
        </p:nvCxnSpPr>
        <p:spPr>
          <a:xfrm>
            <a:off x="0" y="6052457"/>
            <a:ext cx="12192000" cy="0"/>
          </a:xfrm>
          <a:prstGeom prst="straightConnector1">
            <a:avLst/>
          </a:prstGeom>
          <a:noFill/>
          <a:ln cap="rnd" cmpd="sng" w="9525">
            <a:solidFill>
              <a:schemeClr val="accent3"/>
            </a:solidFill>
            <a:prstDash val="dash"/>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2">
  <p:cSld name="Section break 2">
    <p:spTree>
      <p:nvGrpSpPr>
        <p:cNvPr id="56" name="Shape 56"/>
        <p:cNvGrpSpPr/>
        <p:nvPr/>
      </p:nvGrpSpPr>
      <p:grpSpPr>
        <a:xfrm>
          <a:off x="0" y="0"/>
          <a:ext cx="0" cy="0"/>
          <a:chOff x="0" y="0"/>
          <a:chExt cx="0" cy="0"/>
        </a:xfrm>
      </p:grpSpPr>
      <p:sp>
        <p:nvSpPr>
          <p:cNvPr id="57" name="Google Shape;57;p18"/>
          <p:cNvSpPr txBox="1"/>
          <p:nvPr>
            <p:ph type="ctrTitle"/>
          </p:nvPr>
        </p:nvSpPr>
        <p:spPr>
          <a:xfrm>
            <a:off x="422897" y="576262"/>
            <a:ext cx="5646541" cy="5295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8"/>
          <p:cNvSpPr/>
          <p:nvPr>
            <p:ph idx="2" type="pic"/>
          </p:nvPr>
        </p:nvSpPr>
        <p:spPr>
          <a:xfrm>
            <a:off x="6483095" y="-1"/>
            <a:ext cx="5013087" cy="6857998"/>
          </a:xfrm>
          <a:prstGeom prst="rect">
            <a:avLst/>
          </a:prstGeom>
          <a:solidFill>
            <a:schemeClr val="accent3"/>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59" name="Shape 59"/>
        <p:cNvGrpSpPr/>
        <p:nvPr/>
      </p:nvGrpSpPr>
      <p:grpSpPr>
        <a:xfrm>
          <a:off x="0" y="0"/>
          <a:ext cx="0" cy="0"/>
          <a:chOff x="0" y="0"/>
          <a:chExt cx="0" cy="0"/>
        </a:xfrm>
      </p:grpSpPr>
      <p:sp>
        <p:nvSpPr>
          <p:cNvPr id="60" name="Google Shape;60;p28"/>
          <p:cNvSpPr txBox="1"/>
          <p:nvPr>
            <p:ph type="title"/>
          </p:nvPr>
        </p:nvSpPr>
        <p:spPr>
          <a:xfrm>
            <a:off x="422897" y="539496"/>
            <a:ext cx="5228393" cy="269719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8"/>
          <p:cNvSpPr txBox="1"/>
          <p:nvPr>
            <p:ph idx="1" type="body"/>
          </p:nvPr>
        </p:nvSpPr>
        <p:spPr>
          <a:xfrm>
            <a:off x="422897" y="3354749"/>
            <a:ext cx="5228392" cy="258247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SzPts val="1800"/>
              <a:buNone/>
              <a:defRPr sz="1800"/>
            </a:lvl1pPr>
            <a:lvl2pPr indent="-342900" lvl="1" marL="914400" algn="l">
              <a:lnSpc>
                <a:spcPct val="110000"/>
              </a:lnSpc>
              <a:spcBef>
                <a:spcPts val="500"/>
              </a:spcBef>
              <a:spcAft>
                <a:spcPts val="0"/>
              </a:spcAft>
              <a:buSzPts val="1800"/>
              <a:buChar char="⬩"/>
              <a:defRPr sz="1800"/>
            </a:lvl2pPr>
            <a:lvl3pPr indent="-342900" lvl="2" marL="1371600" algn="l">
              <a:lnSpc>
                <a:spcPct val="110000"/>
              </a:lnSpc>
              <a:spcBef>
                <a:spcPts val="500"/>
              </a:spcBef>
              <a:spcAft>
                <a:spcPts val="0"/>
              </a:spcAft>
              <a:buSzPts val="1800"/>
              <a:buChar char="⬩"/>
              <a:defRPr sz="1800"/>
            </a:lvl3pPr>
            <a:lvl4pPr indent="-342900" lvl="3" marL="1828800" algn="l">
              <a:lnSpc>
                <a:spcPct val="110000"/>
              </a:lnSpc>
              <a:spcBef>
                <a:spcPts val="500"/>
              </a:spcBef>
              <a:spcAft>
                <a:spcPts val="0"/>
              </a:spcAft>
              <a:buSzPts val="1800"/>
              <a:buChar char="⬩"/>
              <a:defRPr sz="1800"/>
            </a:lvl4pPr>
            <a:lvl5pPr indent="-342900" lvl="4" marL="2286000" algn="l">
              <a:lnSpc>
                <a:spcPct val="110000"/>
              </a:lnSpc>
              <a:spcBef>
                <a:spcPts val="5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2" name="Google Shape;62;p28"/>
          <p:cNvCxnSpPr/>
          <p:nvPr/>
        </p:nvCxnSpPr>
        <p:spPr>
          <a:xfrm>
            <a:off x="1524" y="6172200"/>
            <a:ext cx="12192000" cy="0"/>
          </a:xfrm>
          <a:prstGeom prst="straightConnector1">
            <a:avLst/>
          </a:prstGeom>
          <a:noFill/>
          <a:ln cap="rnd" cmpd="sng" w="9525">
            <a:solidFill>
              <a:schemeClr val="accent3"/>
            </a:solidFill>
            <a:prstDash val="dash"/>
            <a:miter lim="800000"/>
            <a:headEnd len="sm" w="sm" type="none"/>
            <a:tailEnd len="sm" w="sm" type="none"/>
          </a:ln>
        </p:spPr>
      </p:cxnSp>
      <p:cxnSp>
        <p:nvCxnSpPr>
          <p:cNvPr id="63" name="Google Shape;63;p28"/>
          <p:cNvCxnSpPr/>
          <p:nvPr/>
        </p:nvCxnSpPr>
        <p:spPr>
          <a:xfrm rot="10800000">
            <a:off x="11496184" y="5610"/>
            <a:ext cx="0" cy="6858000"/>
          </a:xfrm>
          <a:prstGeom prst="straightConnector1">
            <a:avLst/>
          </a:prstGeom>
          <a:noFill/>
          <a:ln cap="rnd" cmpd="sng" w="9525">
            <a:solidFill>
              <a:schemeClr val="accent3"/>
            </a:solidFill>
            <a:prstDash val="dash"/>
            <a:miter lim="800000"/>
            <a:headEnd len="sm" w="sm" type="none"/>
            <a:tailEnd len="sm" w="sm" type="none"/>
          </a:ln>
        </p:spPr>
      </p:cxnSp>
      <p:sp>
        <p:nvSpPr>
          <p:cNvPr id="64" name="Google Shape;64;p28"/>
          <p:cNvSpPr/>
          <p:nvPr/>
        </p:nvSpPr>
        <p:spPr>
          <a:xfrm>
            <a:off x="9884230" y="1"/>
            <a:ext cx="1611954" cy="6857999"/>
          </a:xfrm>
          <a:prstGeom prst="rect">
            <a:avLst/>
          </a:prstGeom>
          <a:solidFill>
            <a:schemeClr val="accent3">
              <a:alpha val="2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 name="Google Shape;65;p28"/>
          <p:cNvCxnSpPr/>
          <p:nvPr/>
        </p:nvCxnSpPr>
        <p:spPr>
          <a:xfrm rot="10800000">
            <a:off x="11605041"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66" name="Google Shape;66;p28"/>
          <p:cNvCxnSpPr/>
          <p:nvPr/>
        </p:nvCxnSpPr>
        <p:spPr>
          <a:xfrm rot="10800000">
            <a:off x="9884230"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67" name="Google Shape;67;p28"/>
          <p:cNvCxnSpPr/>
          <p:nvPr/>
        </p:nvCxnSpPr>
        <p:spPr>
          <a:xfrm rot="10800000">
            <a:off x="9768622"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68" name="Google Shape;68;p28"/>
          <p:cNvCxnSpPr/>
          <p:nvPr/>
        </p:nvCxnSpPr>
        <p:spPr>
          <a:xfrm rot="10800000">
            <a:off x="9372495" y="5610"/>
            <a:ext cx="0" cy="6858000"/>
          </a:xfrm>
          <a:prstGeom prst="straightConnector1">
            <a:avLst/>
          </a:prstGeom>
          <a:noFill/>
          <a:ln cap="rnd" cmpd="sng" w="9525">
            <a:solidFill>
              <a:schemeClr val="accent3"/>
            </a:solidFill>
            <a:prstDash val="dash"/>
            <a:miter lim="800000"/>
            <a:headEnd len="sm" w="sm" type="none"/>
            <a:tailEnd len="sm" w="sm" type="none"/>
          </a:ln>
        </p:spPr>
      </p:cxnSp>
      <p:sp>
        <p:nvSpPr>
          <p:cNvPr id="69" name="Google Shape;69;p28"/>
          <p:cNvSpPr/>
          <p:nvPr/>
        </p:nvSpPr>
        <p:spPr>
          <a:xfrm>
            <a:off x="7760541" y="1"/>
            <a:ext cx="1611954" cy="6857999"/>
          </a:xfrm>
          <a:prstGeom prst="rect">
            <a:avLst/>
          </a:prstGeom>
          <a:solidFill>
            <a:schemeClr val="accent3">
              <a:alpha val="2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 name="Google Shape;70;p28"/>
          <p:cNvCxnSpPr/>
          <p:nvPr/>
        </p:nvCxnSpPr>
        <p:spPr>
          <a:xfrm rot="10800000">
            <a:off x="9481352"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71" name="Google Shape;71;p28"/>
          <p:cNvCxnSpPr/>
          <p:nvPr/>
        </p:nvCxnSpPr>
        <p:spPr>
          <a:xfrm rot="10800000">
            <a:off x="7760541"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72" name="Google Shape;72;p28"/>
          <p:cNvCxnSpPr/>
          <p:nvPr/>
        </p:nvCxnSpPr>
        <p:spPr>
          <a:xfrm rot="10800000">
            <a:off x="7644933" y="0"/>
            <a:ext cx="0" cy="6858000"/>
          </a:xfrm>
          <a:prstGeom prst="straightConnector1">
            <a:avLst/>
          </a:prstGeom>
          <a:noFill/>
          <a:ln cap="rnd" cmpd="sng" w="9525">
            <a:solidFill>
              <a:schemeClr val="accent3"/>
            </a:solidFill>
            <a:prstDash val="dash"/>
            <a:miter lim="800000"/>
            <a:headEnd len="sm" w="sm" type="none"/>
            <a:tailEnd len="sm" w="sm" type="none"/>
          </a:ln>
        </p:spPr>
      </p:cxnSp>
      <p:pic>
        <p:nvPicPr>
          <p:cNvPr id="73" name="Google Shape;73;p28"/>
          <p:cNvPicPr preferRelativeResize="0"/>
          <p:nvPr/>
        </p:nvPicPr>
        <p:blipFill rotWithShape="1">
          <a:blip r:embed="rId2">
            <a:alphaModFix/>
          </a:blip>
          <a:srcRect b="12256" l="31706" r="49126" t="12194"/>
          <a:stretch/>
        </p:blipFill>
        <p:spPr>
          <a:xfrm>
            <a:off x="9884229" y="-5609"/>
            <a:ext cx="1611955" cy="6863608"/>
          </a:xfrm>
          <a:prstGeom prst="rect">
            <a:avLst/>
          </a:prstGeom>
          <a:noFill/>
          <a:ln>
            <a:noFill/>
          </a:ln>
        </p:spPr>
      </p:pic>
      <p:pic>
        <p:nvPicPr>
          <p:cNvPr id="74" name="Google Shape;74;p28"/>
          <p:cNvPicPr preferRelativeResize="0"/>
          <p:nvPr/>
        </p:nvPicPr>
        <p:blipFill rotWithShape="1">
          <a:blip r:embed="rId2">
            <a:alphaModFix/>
          </a:blip>
          <a:srcRect b="12256" l="10790" r="70042" t="12194"/>
          <a:stretch/>
        </p:blipFill>
        <p:spPr>
          <a:xfrm>
            <a:off x="7753789" y="5610"/>
            <a:ext cx="1611955" cy="686360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3">
  <p:cSld name="Section break 3">
    <p:spTree>
      <p:nvGrpSpPr>
        <p:cNvPr id="75" name="Shape 75"/>
        <p:cNvGrpSpPr/>
        <p:nvPr/>
      </p:nvGrpSpPr>
      <p:grpSpPr>
        <a:xfrm>
          <a:off x="0" y="0"/>
          <a:ext cx="0" cy="0"/>
          <a:chOff x="0" y="0"/>
          <a:chExt cx="0" cy="0"/>
        </a:xfrm>
      </p:grpSpPr>
      <p:sp>
        <p:nvSpPr>
          <p:cNvPr id="76" name="Google Shape;76;p21"/>
          <p:cNvSpPr txBox="1"/>
          <p:nvPr>
            <p:ph type="ctrTitle"/>
          </p:nvPr>
        </p:nvSpPr>
        <p:spPr>
          <a:xfrm>
            <a:off x="422897" y="576263"/>
            <a:ext cx="5646541" cy="330449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 type="body"/>
          </p:nvPr>
        </p:nvSpPr>
        <p:spPr>
          <a:xfrm>
            <a:off x="422275" y="4148138"/>
            <a:ext cx="5673726" cy="152876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4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1"/>
          <p:cNvSpPr/>
          <p:nvPr>
            <p:ph idx="2" type="pic"/>
          </p:nvPr>
        </p:nvSpPr>
        <p:spPr>
          <a:xfrm>
            <a:off x="6483095" y="-1"/>
            <a:ext cx="5013087" cy="6857998"/>
          </a:xfrm>
          <a:prstGeom prst="rect">
            <a:avLst/>
          </a:prstGeom>
          <a:solidFill>
            <a:schemeClr val="accent3"/>
          </a:solidFill>
          <a:ln>
            <a:noFill/>
          </a:ln>
        </p:spPr>
      </p:sp>
      <p:sp>
        <p:nvSpPr>
          <p:cNvPr id="79" name="Google Shape;79;p21"/>
          <p:cNvSpPr/>
          <p:nvPr/>
        </p:nvSpPr>
        <p:spPr>
          <a:xfrm rot="10800000">
            <a:off x="11504656" y="2020824"/>
            <a:ext cx="687343" cy="1896697"/>
          </a:xfrm>
          <a:prstGeom prst="rect">
            <a:avLst/>
          </a:prstGeom>
          <a:solidFill>
            <a:schemeClr val="accent3">
              <a:alpha val="23921"/>
            </a:schemeClr>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80" name="Shape 80"/>
        <p:cNvGrpSpPr/>
        <p:nvPr/>
      </p:nvGrpSpPr>
      <p:grpSpPr>
        <a:xfrm>
          <a:off x="0" y="0"/>
          <a:ext cx="0" cy="0"/>
          <a:chOff x="0" y="0"/>
          <a:chExt cx="0" cy="0"/>
        </a:xfrm>
      </p:grpSpPr>
      <p:sp>
        <p:nvSpPr>
          <p:cNvPr id="81" name="Google Shape;81;p19"/>
          <p:cNvSpPr txBox="1"/>
          <p:nvPr>
            <p:ph type="ctrTitle"/>
          </p:nvPr>
        </p:nvSpPr>
        <p:spPr>
          <a:xfrm>
            <a:off x="422897" y="576263"/>
            <a:ext cx="5646541" cy="330449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9"/>
          <p:cNvSpPr/>
          <p:nvPr/>
        </p:nvSpPr>
        <p:spPr>
          <a:xfrm>
            <a:off x="6483096" y="1"/>
            <a:ext cx="5013088" cy="6857999"/>
          </a:xfrm>
          <a:prstGeom prst="rect">
            <a:avLst/>
          </a:prstGeom>
          <a:solidFill>
            <a:schemeClr val="accent3">
              <a:alpha val="2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3" name="Google Shape;83;p19"/>
          <p:cNvCxnSpPr/>
          <p:nvPr/>
        </p:nvCxnSpPr>
        <p:spPr>
          <a:xfrm rot="10800000">
            <a:off x="11605041"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84" name="Google Shape;84;p19"/>
          <p:cNvCxnSpPr/>
          <p:nvPr/>
        </p:nvCxnSpPr>
        <p:spPr>
          <a:xfrm rot="10800000">
            <a:off x="6483096" y="0"/>
            <a:ext cx="0" cy="6858000"/>
          </a:xfrm>
          <a:prstGeom prst="straightConnector1">
            <a:avLst/>
          </a:prstGeom>
          <a:noFill/>
          <a:ln cap="rnd" cmpd="sng" w="9525">
            <a:solidFill>
              <a:schemeClr val="accent3"/>
            </a:solidFill>
            <a:prstDash val="dash"/>
            <a:miter lim="800000"/>
            <a:headEnd len="sm" w="sm" type="none"/>
            <a:tailEnd len="sm" w="sm" type="none"/>
          </a:ln>
        </p:spPr>
      </p:cxnSp>
      <p:cxnSp>
        <p:nvCxnSpPr>
          <p:cNvPr id="85" name="Google Shape;85;p19"/>
          <p:cNvCxnSpPr/>
          <p:nvPr/>
        </p:nvCxnSpPr>
        <p:spPr>
          <a:xfrm rot="10800000">
            <a:off x="6363569" y="0"/>
            <a:ext cx="0" cy="6858000"/>
          </a:xfrm>
          <a:prstGeom prst="straightConnector1">
            <a:avLst/>
          </a:prstGeom>
          <a:noFill/>
          <a:ln cap="rnd" cmpd="sng" w="9525">
            <a:solidFill>
              <a:schemeClr val="accent3"/>
            </a:solidFill>
            <a:prstDash val="dash"/>
            <a:miter lim="800000"/>
            <a:headEnd len="sm" w="sm" type="none"/>
            <a:tailEnd len="sm" w="sm" type="none"/>
          </a:ln>
        </p:spPr>
      </p:cxnSp>
      <p:sp>
        <p:nvSpPr>
          <p:cNvPr id="86" name="Google Shape;86;p19"/>
          <p:cNvSpPr txBox="1"/>
          <p:nvPr>
            <p:ph idx="1" type="body"/>
          </p:nvPr>
        </p:nvSpPr>
        <p:spPr>
          <a:xfrm>
            <a:off x="422275" y="4148138"/>
            <a:ext cx="5673726" cy="152876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4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7" name="Google Shape;87;p19"/>
          <p:cNvPicPr preferRelativeResize="0"/>
          <p:nvPr/>
        </p:nvPicPr>
        <p:blipFill rotWithShape="1">
          <a:blip r:embed="rId2">
            <a:alphaModFix/>
          </a:blip>
          <a:srcRect b="11087" l="12248" r="28017" t="13423"/>
          <a:stretch/>
        </p:blipFill>
        <p:spPr>
          <a:xfrm>
            <a:off x="6472427" y="0"/>
            <a:ext cx="5023757"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88" name="Shape 88"/>
        <p:cNvGrpSpPr/>
        <p:nvPr/>
      </p:nvGrpSpPr>
      <p:grpSpPr>
        <a:xfrm>
          <a:off x="0" y="0"/>
          <a:ext cx="0" cy="0"/>
          <a:chOff x="0" y="0"/>
          <a:chExt cx="0" cy="0"/>
        </a:xfrm>
      </p:grpSpPr>
      <p:sp>
        <p:nvSpPr>
          <p:cNvPr id="89" name="Google Shape;89;p22"/>
          <p:cNvSpPr/>
          <p:nvPr/>
        </p:nvSpPr>
        <p:spPr>
          <a:xfrm rot="10800000">
            <a:off x="11491640" y="0"/>
            <a:ext cx="708823" cy="713232"/>
          </a:xfrm>
          <a:prstGeom prst="rect">
            <a:avLst/>
          </a:prstGeom>
          <a:solidFill>
            <a:schemeClr val="accent3">
              <a:alpha val="23921"/>
            </a:schemeClr>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000000"/>
              </a:solidFill>
              <a:latin typeface="Helvetica Neue"/>
              <a:ea typeface="Helvetica Neue"/>
              <a:cs typeface="Helvetica Neue"/>
              <a:sym typeface="Helvetica Neue"/>
            </a:endParaRPr>
          </a:p>
        </p:txBody>
      </p:sp>
      <p:sp>
        <p:nvSpPr>
          <p:cNvPr id="90" name="Google Shape;90;p22"/>
          <p:cNvSpPr txBox="1"/>
          <p:nvPr>
            <p:ph type="title"/>
          </p:nvPr>
        </p:nvSpPr>
        <p:spPr>
          <a:xfrm>
            <a:off x="422178" y="365125"/>
            <a:ext cx="1066035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2"/>
          <p:cNvSpPr txBox="1"/>
          <p:nvPr>
            <p:ph idx="1" type="body"/>
          </p:nvPr>
        </p:nvSpPr>
        <p:spPr>
          <a:xfrm>
            <a:off x="422178" y="2198914"/>
            <a:ext cx="5157787" cy="345592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sz="1800"/>
            </a:lvl1pPr>
            <a:lvl2pPr indent="-342900" lvl="1" marL="914400" algn="l">
              <a:lnSpc>
                <a:spcPct val="110000"/>
              </a:lnSpc>
              <a:spcBef>
                <a:spcPts val="1000"/>
              </a:spcBef>
              <a:spcAft>
                <a:spcPts val="0"/>
              </a:spcAft>
              <a:buSzPts val="1800"/>
              <a:buChar char="⬩"/>
              <a:defRPr sz="1800"/>
            </a:lvl2pPr>
            <a:lvl3pPr indent="-342900" lvl="2" marL="1371600" algn="l">
              <a:lnSpc>
                <a:spcPct val="110000"/>
              </a:lnSpc>
              <a:spcBef>
                <a:spcPts val="1000"/>
              </a:spcBef>
              <a:spcAft>
                <a:spcPts val="0"/>
              </a:spcAft>
              <a:buSzPts val="1800"/>
              <a:buChar char="⬩"/>
              <a:defRPr sz="1800"/>
            </a:lvl3pPr>
            <a:lvl4pPr indent="-342900" lvl="3" marL="1828800" algn="l">
              <a:lnSpc>
                <a:spcPct val="110000"/>
              </a:lnSpc>
              <a:spcBef>
                <a:spcPts val="1000"/>
              </a:spcBef>
              <a:spcAft>
                <a:spcPts val="0"/>
              </a:spcAft>
              <a:buSzPts val="1800"/>
              <a:buChar char="⬩"/>
              <a:defRPr sz="1800"/>
            </a:lvl4pPr>
            <a:lvl5pPr indent="-342900" lvl="4" marL="2286000" algn="l">
              <a:lnSpc>
                <a:spcPct val="110000"/>
              </a:lnSpc>
              <a:spcBef>
                <a:spcPts val="10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2"/>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2"/>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2"/>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95" name="Google Shape;95;p22"/>
          <p:cNvSpPr txBox="1"/>
          <p:nvPr>
            <p:ph idx="2" type="body"/>
          </p:nvPr>
        </p:nvSpPr>
        <p:spPr>
          <a:xfrm>
            <a:off x="5924741" y="2198913"/>
            <a:ext cx="5157787" cy="345592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sz="1800"/>
            </a:lvl1pPr>
            <a:lvl2pPr indent="-342900" lvl="1" marL="914400" algn="l">
              <a:lnSpc>
                <a:spcPct val="110000"/>
              </a:lnSpc>
              <a:spcBef>
                <a:spcPts val="1000"/>
              </a:spcBef>
              <a:spcAft>
                <a:spcPts val="0"/>
              </a:spcAft>
              <a:buSzPts val="1800"/>
              <a:buChar char="⬩"/>
              <a:defRPr sz="1800"/>
            </a:lvl2pPr>
            <a:lvl3pPr indent="-342900" lvl="2" marL="1371600" algn="l">
              <a:lnSpc>
                <a:spcPct val="110000"/>
              </a:lnSpc>
              <a:spcBef>
                <a:spcPts val="1000"/>
              </a:spcBef>
              <a:spcAft>
                <a:spcPts val="0"/>
              </a:spcAft>
              <a:buSzPts val="1800"/>
              <a:buChar char="⬩"/>
              <a:defRPr sz="1800"/>
            </a:lvl3pPr>
            <a:lvl4pPr indent="-342900" lvl="3" marL="1828800" algn="l">
              <a:lnSpc>
                <a:spcPct val="110000"/>
              </a:lnSpc>
              <a:spcBef>
                <a:spcPts val="1000"/>
              </a:spcBef>
              <a:spcAft>
                <a:spcPts val="0"/>
              </a:spcAft>
              <a:buSzPts val="1800"/>
              <a:buChar char="⬩"/>
              <a:defRPr sz="1800"/>
            </a:lvl4pPr>
            <a:lvl5pPr indent="-342900" lvl="4" marL="2286000" algn="l">
              <a:lnSpc>
                <a:spcPct val="110000"/>
              </a:lnSpc>
              <a:spcBef>
                <a:spcPts val="10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2 with subtitles">
  <p:cSld name="Title and two Content 2 with subtitles">
    <p:spTree>
      <p:nvGrpSpPr>
        <p:cNvPr id="96" name="Shape 96"/>
        <p:cNvGrpSpPr/>
        <p:nvPr/>
      </p:nvGrpSpPr>
      <p:grpSpPr>
        <a:xfrm>
          <a:off x="0" y="0"/>
          <a:ext cx="0" cy="0"/>
          <a:chOff x="0" y="0"/>
          <a:chExt cx="0" cy="0"/>
        </a:xfrm>
      </p:grpSpPr>
      <p:sp>
        <p:nvSpPr>
          <p:cNvPr id="97" name="Google Shape;97;p23"/>
          <p:cNvSpPr txBox="1"/>
          <p:nvPr>
            <p:ph type="title"/>
          </p:nvPr>
        </p:nvSpPr>
        <p:spPr>
          <a:xfrm>
            <a:off x="420624" y="365125"/>
            <a:ext cx="1065493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3"/>
          <p:cNvSpPr txBox="1"/>
          <p:nvPr>
            <p:ph idx="1" type="body"/>
          </p:nvPr>
        </p:nvSpPr>
        <p:spPr>
          <a:xfrm>
            <a:off x="7105342" y="2198914"/>
            <a:ext cx="3970218" cy="3445987"/>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sz="1800"/>
            </a:lvl1pPr>
            <a:lvl2pPr indent="-342900" lvl="1" marL="914400" algn="l">
              <a:lnSpc>
                <a:spcPct val="110000"/>
              </a:lnSpc>
              <a:spcBef>
                <a:spcPts val="500"/>
              </a:spcBef>
              <a:spcAft>
                <a:spcPts val="0"/>
              </a:spcAft>
              <a:buSzPts val="1800"/>
              <a:buChar char="⬩"/>
              <a:defRPr sz="1800"/>
            </a:lvl2pPr>
            <a:lvl3pPr indent="-317500" lvl="2" marL="1371600" algn="l">
              <a:lnSpc>
                <a:spcPct val="110000"/>
              </a:lnSpc>
              <a:spcBef>
                <a:spcPts val="500"/>
              </a:spcBef>
              <a:spcAft>
                <a:spcPts val="0"/>
              </a:spcAft>
              <a:buSzPts val="1400"/>
              <a:buChar char="⬩"/>
              <a:defRPr sz="1400"/>
            </a:lvl3pPr>
            <a:lvl4pPr indent="-304800" lvl="3" marL="1828800" algn="l">
              <a:lnSpc>
                <a:spcPct val="110000"/>
              </a:lnSpc>
              <a:spcBef>
                <a:spcPts val="500"/>
              </a:spcBef>
              <a:spcAft>
                <a:spcPts val="0"/>
              </a:spcAft>
              <a:buSzPts val="1200"/>
              <a:buChar char="⬩"/>
              <a:defRPr sz="1200"/>
            </a:lvl4pPr>
            <a:lvl5pPr indent="-298450" lvl="4" marL="2286000" algn="l">
              <a:lnSpc>
                <a:spcPct val="110000"/>
              </a:lnSpc>
              <a:spcBef>
                <a:spcPts val="500"/>
              </a:spcBef>
              <a:spcAft>
                <a:spcPts val="0"/>
              </a:spcAft>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3"/>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00" name="Google Shape;100;p23"/>
          <p:cNvSpPr/>
          <p:nvPr/>
        </p:nvSpPr>
        <p:spPr>
          <a:xfrm rot="10800000">
            <a:off x="11504656" y="2020824"/>
            <a:ext cx="687343" cy="1896697"/>
          </a:xfrm>
          <a:prstGeom prst="rect">
            <a:avLst/>
          </a:prstGeom>
          <a:solidFill>
            <a:schemeClr val="accent3">
              <a:alpha val="23921"/>
            </a:schemeClr>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000000"/>
              </a:solidFill>
              <a:latin typeface="Helvetica Neue"/>
              <a:ea typeface="Helvetica Neue"/>
              <a:cs typeface="Helvetica Neue"/>
              <a:sym typeface="Helvetica Neue"/>
            </a:endParaRPr>
          </a:p>
        </p:txBody>
      </p:sp>
      <p:sp>
        <p:nvSpPr>
          <p:cNvPr id="101" name="Google Shape;101;p23"/>
          <p:cNvSpPr txBox="1"/>
          <p:nvPr>
            <p:ph idx="2" type="body"/>
          </p:nvPr>
        </p:nvSpPr>
        <p:spPr>
          <a:xfrm>
            <a:off x="422178" y="2198914"/>
            <a:ext cx="6487908" cy="345592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sz="1800"/>
            </a:lvl1pPr>
            <a:lvl2pPr indent="-342900" lvl="1" marL="914400" algn="l">
              <a:lnSpc>
                <a:spcPct val="110000"/>
              </a:lnSpc>
              <a:spcBef>
                <a:spcPts val="1000"/>
              </a:spcBef>
              <a:spcAft>
                <a:spcPts val="0"/>
              </a:spcAft>
              <a:buSzPts val="1800"/>
              <a:buChar char="⬩"/>
              <a:defRPr sz="1800"/>
            </a:lvl2pPr>
            <a:lvl3pPr indent="-342900" lvl="2" marL="1371600" algn="l">
              <a:lnSpc>
                <a:spcPct val="110000"/>
              </a:lnSpc>
              <a:spcBef>
                <a:spcPts val="1000"/>
              </a:spcBef>
              <a:spcAft>
                <a:spcPts val="0"/>
              </a:spcAft>
              <a:buSzPts val="1800"/>
              <a:buChar char="⬩"/>
              <a:defRPr sz="1800"/>
            </a:lvl3pPr>
            <a:lvl4pPr indent="-342900" lvl="3" marL="1828800" algn="l">
              <a:lnSpc>
                <a:spcPct val="110000"/>
              </a:lnSpc>
              <a:spcBef>
                <a:spcPts val="1000"/>
              </a:spcBef>
              <a:spcAft>
                <a:spcPts val="0"/>
              </a:spcAft>
              <a:buSzPts val="1800"/>
              <a:buChar char="⬩"/>
              <a:defRPr sz="1800"/>
            </a:lvl4pPr>
            <a:lvl5pPr indent="-342900" lvl="4" marL="2286000" algn="l">
              <a:lnSpc>
                <a:spcPct val="110000"/>
              </a:lnSpc>
              <a:spcBef>
                <a:spcPts val="10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1524" y="0"/>
            <a:ext cx="12188952" cy="6858000"/>
          </a:xfrm>
          <a:prstGeom prst="rect">
            <a:avLst/>
          </a:prstGeom>
          <a:solidFill>
            <a:schemeClr val="lt2">
              <a:alpha val="4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15"/>
          <p:cNvSpPr/>
          <p:nvPr/>
        </p:nvSpPr>
        <p:spPr>
          <a:xfrm>
            <a:off x="1446276" y="685800"/>
            <a:ext cx="10744200"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descr="Tag=AccentColor&#10;Flavor=Light&#10;Target=Line" id="12" name="Google Shape;12;p15"/>
          <p:cNvCxnSpPr/>
          <p:nvPr/>
        </p:nvCxnSpPr>
        <p:spPr>
          <a:xfrm rot="10800000">
            <a:off x="11496184" y="5610"/>
            <a:ext cx="0" cy="6858000"/>
          </a:xfrm>
          <a:prstGeom prst="straightConnector1">
            <a:avLst/>
          </a:prstGeom>
          <a:noFill/>
          <a:ln cap="rnd" cmpd="sng" w="9525">
            <a:solidFill>
              <a:schemeClr val="accent1"/>
            </a:solidFill>
            <a:prstDash val="dash"/>
            <a:miter lim="800000"/>
            <a:headEnd len="sm" w="sm" type="none"/>
            <a:tailEnd len="sm" w="sm" type="none"/>
          </a:ln>
        </p:spPr>
      </p:cxnSp>
      <p:cxnSp>
        <p:nvCxnSpPr>
          <p:cNvPr descr="Tag=AccentColor&#10;Flavor=Light&#10;Target=Line" id="13" name="Google Shape;13;p15"/>
          <p:cNvCxnSpPr/>
          <p:nvPr/>
        </p:nvCxnSpPr>
        <p:spPr>
          <a:xfrm>
            <a:off x="1524" y="6172200"/>
            <a:ext cx="12192000" cy="0"/>
          </a:xfrm>
          <a:prstGeom prst="straightConnector1">
            <a:avLst/>
          </a:prstGeom>
          <a:noFill/>
          <a:ln cap="rnd" cmpd="sng" w="9525">
            <a:solidFill>
              <a:schemeClr val="accent1"/>
            </a:solidFill>
            <a:prstDash val="dash"/>
            <a:miter lim="800000"/>
            <a:headEnd len="sm" w="sm" type="none"/>
            <a:tailEnd len="sm" w="sm" type="none"/>
          </a:ln>
        </p:spPr>
      </p:cxnSp>
      <p:sp>
        <p:nvSpPr>
          <p:cNvPr id="14" name="Google Shape;14;p15"/>
          <p:cNvSpPr txBox="1"/>
          <p:nvPr>
            <p:ph type="title"/>
          </p:nvPr>
        </p:nvSpPr>
        <p:spPr>
          <a:xfrm>
            <a:off x="420624"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5"/>
          <p:cNvSpPr txBox="1"/>
          <p:nvPr>
            <p:ph idx="1" type="body"/>
          </p:nvPr>
        </p:nvSpPr>
        <p:spPr>
          <a:xfrm>
            <a:off x="420624"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10000"/>
              </a:lnSpc>
              <a:spcBef>
                <a:spcPts val="10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1pPr>
            <a:lvl2pPr indent="-368300" lvl="1" marL="914400" marR="0" rtl="0" algn="l">
              <a:lnSpc>
                <a:spcPct val="110000"/>
              </a:lnSpc>
              <a:spcBef>
                <a:spcPts val="500"/>
              </a:spcBef>
              <a:spcAft>
                <a:spcPts val="0"/>
              </a:spcAft>
              <a:buClr>
                <a:schemeClr val="accent2"/>
              </a:buClr>
              <a:buSzPts val="2200"/>
              <a:buFont typeface="Noto Sans Symbols"/>
              <a:buChar char="⬩"/>
              <a:defRPr b="0" i="0" sz="2200" u="none" cap="none" strike="noStrike">
                <a:solidFill>
                  <a:schemeClr val="dk2"/>
                </a:solidFill>
                <a:latin typeface="Arial"/>
                <a:ea typeface="Arial"/>
                <a:cs typeface="Arial"/>
                <a:sym typeface="Arial"/>
              </a:defRPr>
            </a:lvl2pPr>
            <a:lvl3pPr indent="-355600" lvl="2" marL="1371600" marR="0" rtl="0" algn="l">
              <a:lnSpc>
                <a:spcPct val="11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11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30200" lvl="4" marL="2286000" marR="0" rtl="0" algn="l">
              <a:lnSpc>
                <a:spcPct val="110000"/>
              </a:lnSpc>
              <a:spcBef>
                <a:spcPts val="500"/>
              </a:spcBef>
              <a:spcAft>
                <a:spcPts val="0"/>
              </a:spcAft>
              <a:buClr>
                <a:schemeClr val="accent2"/>
              </a:buClr>
              <a:buSzPts val="1600"/>
              <a:buFont typeface="Noto Sans Symbols"/>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 name="Google Shape;16;p15"/>
          <p:cNvSpPr txBox="1"/>
          <p:nvPr>
            <p:ph idx="10" type="dt"/>
          </p:nvPr>
        </p:nvSpPr>
        <p:spPr>
          <a:xfrm>
            <a:off x="420624" y="6217920"/>
            <a:ext cx="2743200" cy="6400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 name="Google Shape;17;p15"/>
          <p:cNvSpPr txBox="1"/>
          <p:nvPr>
            <p:ph idx="11" type="ftr"/>
          </p:nvPr>
        </p:nvSpPr>
        <p:spPr>
          <a:xfrm>
            <a:off x="3767328" y="6217920"/>
            <a:ext cx="7196328" cy="64008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 name="Google Shape;18;p15"/>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reachformontessori.com/2019/10/08/how-to-encourage-gross-motor-development-in-babies/" TargetMode="External"/><Relationship Id="rId4" Type="http://schemas.openxmlformats.org/officeDocument/2006/relationships/image" Target="../media/image17.jpg"/><Relationship Id="rId5"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25.jpg"/><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mailto:jade.teachey@gretchenshouse.com" TargetMode="External"/><Relationship Id="rId4" Type="http://schemas.openxmlformats.org/officeDocument/2006/relationships/hyperlink" Target="mailto:kelly.lessard@gretchenshous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reachformontessori.com/2018/12/31/10-tips-to-stop-toddler-tantru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reachformontessori.com/2019/04/24/35-pincer-grasp-activities-for-toddlers-and-preschoolers/" TargetMode="External"/><Relationship Id="rId4" Type="http://schemas.openxmlformats.org/officeDocument/2006/relationships/hyperlink" Target="https://reachformontessori.com/2019/05/08/how-to-use-montessori-red-rods/" TargetMode="External"/><Relationship Id="rId5" Type="http://schemas.openxmlformats.org/officeDocument/2006/relationships/hyperlink" Target="https://reachformontessori.com/2019/06/07/how-montessori-teaches-math/" TargetMode="External"/><Relationship Id="rId6" Type="http://schemas.openxmlformats.org/officeDocument/2006/relationships/image" Target="../media/image5.jpg"/><Relationship Id="rId7" Type="http://schemas.openxmlformats.org/officeDocument/2006/relationships/image" Target="../media/image8.jpg"/><Relationship Id="rId8"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s://reachformontessori.com/2019/10/28/how-to-improve-fine-motor-skills-in-babies/" TargetMode="External"/><Relationship Id="rId4" Type="http://schemas.openxmlformats.org/officeDocument/2006/relationships/hyperlink" Target="https://reachformontessori.com/2019/10/08/how-to-encourage-gross-motor-development-in-babies/" TargetMode="External"/><Relationship Id="rId5" Type="http://schemas.openxmlformats.org/officeDocument/2006/relationships/image" Target="../media/image11.jpg"/><Relationship Id="rId6" Type="http://schemas.openxmlformats.org/officeDocument/2006/relationships/image" Target="../media/image14.jpg"/><Relationship Id="rId7"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s://www.onehundredtoys.com/object-permanence/" TargetMode="External"/><Relationship Id="rId4" Type="http://schemas.openxmlformats.org/officeDocument/2006/relationships/image" Target="../media/image9.jp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
          <p:cNvSpPr txBox="1"/>
          <p:nvPr>
            <p:ph type="title"/>
          </p:nvPr>
        </p:nvSpPr>
        <p:spPr>
          <a:xfrm>
            <a:off x="1888199" y="2980267"/>
            <a:ext cx="8534136" cy="11646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lang="en-US" sz="2800"/>
              <a:t>The secret to understanding and supporting repeated patterns of behavior in infants and toddlers. </a:t>
            </a:r>
            <a:endParaRPr/>
          </a:p>
        </p:txBody>
      </p:sp>
      <p:sp>
        <p:nvSpPr>
          <p:cNvPr id="203" name="Google Shape;203;p2"/>
          <p:cNvSpPr txBox="1"/>
          <p:nvPr/>
        </p:nvSpPr>
        <p:spPr>
          <a:xfrm>
            <a:off x="1888199" y="1261533"/>
            <a:ext cx="8534136" cy="28834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2"/>
              </a:buClr>
              <a:buSzPts val="8000"/>
              <a:buFont typeface="Arial"/>
              <a:buNone/>
            </a:pPr>
            <a:r>
              <a:rPr b="0" i="0" lang="en-US" sz="8000" u="none" cap="none" strike="noStrike">
                <a:solidFill>
                  <a:schemeClr val="dk2"/>
                </a:solidFill>
                <a:latin typeface="Arial"/>
                <a:ea typeface="Arial"/>
                <a:cs typeface="Arial"/>
                <a:sym typeface="Arial"/>
              </a:rPr>
              <a:t>Play Schemas:</a:t>
            </a:r>
            <a:endParaRPr b="0" i="0" sz="1400" u="none" cap="none" strike="noStrike">
              <a:solidFill>
                <a:srgbClr val="000000"/>
              </a:solidFill>
              <a:latin typeface="Arial"/>
              <a:ea typeface="Arial"/>
              <a:cs typeface="Arial"/>
              <a:sym typeface="Arial"/>
            </a:endParaRPr>
          </a:p>
        </p:txBody>
      </p:sp>
      <p:sp>
        <p:nvSpPr>
          <p:cNvPr id="204" name="Google Shape;204;p2"/>
          <p:cNvSpPr txBox="1"/>
          <p:nvPr/>
        </p:nvSpPr>
        <p:spPr>
          <a:xfrm>
            <a:off x="1954307" y="4589929"/>
            <a:ext cx="517263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Jade Teachey &amp; Kelly Lessard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Gretchen’s House Child Care Centers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c5911a13c5_0_31"/>
          <p:cNvSpPr txBox="1"/>
          <p:nvPr>
            <p:ph type="title"/>
          </p:nvPr>
        </p:nvSpPr>
        <p:spPr>
          <a:xfrm>
            <a:off x="341496" y="22950"/>
            <a:ext cx="10660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Orientation</a:t>
            </a:r>
            <a:endParaRPr/>
          </a:p>
        </p:txBody>
      </p:sp>
      <p:sp>
        <p:nvSpPr>
          <p:cNvPr id="284" name="Google Shape;284;g2c5911a13c5_0_31"/>
          <p:cNvSpPr txBox="1"/>
          <p:nvPr>
            <p:ph idx="1" type="body"/>
          </p:nvPr>
        </p:nvSpPr>
        <p:spPr>
          <a:xfrm>
            <a:off x="305679" y="975075"/>
            <a:ext cx="5709680" cy="22767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800"/>
              <a:buNone/>
            </a:pPr>
            <a:r>
              <a:rPr lang="en-US" sz="1400">
                <a:solidFill>
                  <a:schemeClr val="dk1"/>
                </a:solidFill>
              </a:rPr>
              <a:t>Experimenting with different viewpoints: hanging upside down or views from on top or under things. </a:t>
            </a:r>
            <a:endParaRPr sz="1400">
              <a:solidFill>
                <a:schemeClr val="dk1"/>
              </a:solidFill>
            </a:endParaRPr>
          </a:p>
          <a:p>
            <a:pPr indent="0" lvl="0" marL="457200" rtl="0" algn="l">
              <a:lnSpc>
                <a:spcPct val="115000"/>
              </a:lnSpc>
              <a:spcBef>
                <a:spcPts val="1500"/>
              </a:spcBef>
              <a:spcAft>
                <a:spcPts val="0"/>
              </a:spcAft>
              <a:buSzPts val="1800"/>
              <a:buNone/>
            </a:pPr>
            <a:r>
              <a:rPr b="1" lang="en-US" sz="1400">
                <a:solidFill>
                  <a:schemeClr val="dk1"/>
                </a:solidFill>
              </a:rPr>
              <a:t>What Are They Learning?:</a:t>
            </a:r>
            <a:r>
              <a:rPr lang="en-US" sz="1400">
                <a:solidFill>
                  <a:schemeClr val="dk1"/>
                </a:solidFill>
              </a:rPr>
              <a:t> Body and spatial awareness, </a:t>
            </a:r>
            <a:r>
              <a:rPr lang="en-US" sz="1400">
                <a:solidFill>
                  <a:schemeClr val="dk1"/>
                </a:solidFill>
                <a:uFill>
                  <a:noFill/>
                </a:uFill>
                <a:hlinkClick r:id="rId3">
                  <a:extLst>
                    <a:ext uri="{A12FA001-AC4F-418D-AE19-62706E023703}">
                      <ahyp:hlinkClr val="tx"/>
                    </a:ext>
                  </a:extLst>
                </a:hlinkClick>
              </a:rPr>
              <a:t>gross motor skills</a:t>
            </a:r>
            <a:r>
              <a:rPr lang="en-US" sz="1400">
                <a:solidFill>
                  <a:schemeClr val="dk1"/>
                </a:solidFill>
              </a:rPr>
              <a:t>, sensory and vestibular system stimulation. </a:t>
            </a:r>
            <a:endParaRPr sz="1400">
              <a:solidFill>
                <a:schemeClr val="dk1"/>
              </a:solidFill>
            </a:endParaRPr>
          </a:p>
          <a:p>
            <a:pPr indent="0" lvl="0" marL="457200" rtl="0" algn="l">
              <a:lnSpc>
                <a:spcPct val="115000"/>
              </a:lnSpc>
              <a:spcBef>
                <a:spcPts val="1500"/>
              </a:spcBef>
              <a:spcAft>
                <a:spcPts val="1500"/>
              </a:spcAft>
              <a:buSzPts val="1800"/>
              <a:buNone/>
            </a:pPr>
            <a:r>
              <a:rPr b="1" lang="en-US" sz="1400">
                <a:solidFill>
                  <a:schemeClr val="dk1"/>
                </a:solidFill>
              </a:rPr>
              <a:t>Classroom</a:t>
            </a:r>
            <a:r>
              <a:rPr lang="en-US" sz="1400">
                <a:solidFill>
                  <a:schemeClr val="dk1"/>
                </a:solidFill>
              </a:rPr>
              <a:t> </a:t>
            </a:r>
            <a:r>
              <a:rPr b="1" lang="en-US" sz="1400">
                <a:solidFill>
                  <a:schemeClr val="dk1"/>
                </a:solidFill>
              </a:rPr>
              <a:t>Examples: </a:t>
            </a:r>
            <a:r>
              <a:rPr lang="en-US" sz="1400">
                <a:solidFill>
                  <a:schemeClr val="dk1"/>
                </a:solidFill>
              </a:rPr>
              <a:t>  </a:t>
            </a:r>
            <a:endParaRPr sz="1400"/>
          </a:p>
        </p:txBody>
      </p:sp>
      <p:sp>
        <p:nvSpPr>
          <p:cNvPr id="285" name="Google Shape;285;g2c5911a13c5_0_31"/>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86" name="Google Shape;286;g2c5911a13c5_0_31"/>
          <p:cNvSpPr txBox="1"/>
          <p:nvPr>
            <p:ph idx="2" type="body"/>
          </p:nvPr>
        </p:nvSpPr>
        <p:spPr>
          <a:xfrm>
            <a:off x="783008" y="2435691"/>
            <a:ext cx="3823390" cy="3180541"/>
          </a:xfrm>
          <a:prstGeom prst="rect">
            <a:avLst/>
          </a:prstGeom>
          <a:noFill/>
          <a:ln>
            <a:noFill/>
          </a:ln>
        </p:spPr>
        <p:txBody>
          <a:bodyPr anchorCtr="0" anchor="t" bIns="45700" lIns="91425" spcFirstLastPara="1" rIns="91425" wrap="square" tIns="45700">
            <a:noAutofit/>
          </a:bodyPr>
          <a:lstStyle/>
          <a:p>
            <a:pPr indent="-285750" lvl="0" marL="971550" rtl="0" algn="l">
              <a:lnSpc>
                <a:spcPct val="100000"/>
              </a:lnSpc>
              <a:spcBef>
                <a:spcPts val="1800"/>
              </a:spcBef>
              <a:spcAft>
                <a:spcPts val="0"/>
              </a:spcAft>
              <a:buSzPts val="1800"/>
              <a:buFont typeface="Arial"/>
              <a:buChar char="•"/>
            </a:pPr>
            <a:r>
              <a:rPr lang="en-US" sz="1400">
                <a:solidFill>
                  <a:schemeClr val="dk1"/>
                </a:solidFill>
              </a:rPr>
              <a:t>Stairs and ladders</a:t>
            </a:r>
            <a:endParaRPr sz="1400">
              <a:solidFill>
                <a:schemeClr val="dk1"/>
              </a:solidFill>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Look through your legs</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Hills</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‘Driving’ vehicles and trolleys</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Crates, planks and boards</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Small world play</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Climbing</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Mirrors</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Building Blocks</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Tunnel</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Puzzles</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Yoga</a:t>
            </a:r>
            <a:endParaRPr/>
          </a:p>
          <a:p>
            <a:pPr indent="-285750" lvl="0" marL="971550" rtl="0" algn="l">
              <a:lnSpc>
                <a:spcPct val="100000"/>
              </a:lnSpc>
              <a:spcBef>
                <a:spcPts val="0"/>
              </a:spcBef>
              <a:spcAft>
                <a:spcPts val="0"/>
              </a:spcAft>
              <a:buSzPts val="1800"/>
              <a:buFont typeface="Arial"/>
              <a:buChar char="•"/>
            </a:pPr>
            <a:r>
              <a:rPr lang="en-US" sz="1400">
                <a:solidFill>
                  <a:schemeClr val="dk1"/>
                </a:solidFill>
              </a:rPr>
              <a:t>Toy cameras</a:t>
            </a:r>
            <a:endParaRPr sz="1400"/>
          </a:p>
        </p:txBody>
      </p:sp>
      <p:pic>
        <p:nvPicPr>
          <p:cNvPr descr="A person and a child playing with a ball&#10;&#10;Description automatically generated" id="287" name="Google Shape;287;g2c5911a13c5_0_31"/>
          <p:cNvPicPr preferRelativeResize="0"/>
          <p:nvPr/>
        </p:nvPicPr>
        <p:blipFill rotWithShape="1">
          <a:blip r:embed="rId4">
            <a:alphaModFix/>
          </a:blip>
          <a:srcRect b="22934" l="12974" r="16642" t="21603"/>
          <a:stretch/>
        </p:blipFill>
        <p:spPr>
          <a:xfrm>
            <a:off x="6174557" y="2725270"/>
            <a:ext cx="2445064" cy="3082813"/>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child on a slide&#10;&#10;Description automatically generated" id="288" name="Google Shape;288;g2c5911a13c5_0_31"/>
          <p:cNvPicPr preferRelativeResize="0"/>
          <p:nvPr/>
        </p:nvPicPr>
        <p:blipFill rotWithShape="1">
          <a:blip r:embed="rId5">
            <a:alphaModFix/>
          </a:blip>
          <a:srcRect b="28187" l="13832" r="8333" t="7711"/>
          <a:stretch/>
        </p:blipFill>
        <p:spPr>
          <a:xfrm>
            <a:off x="8871299" y="807633"/>
            <a:ext cx="2442336" cy="3218329"/>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c5911a13c5_0_47"/>
          <p:cNvSpPr txBox="1"/>
          <p:nvPr>
            <p:ph type="title"/>
          </p:nvPr>
        </p:nvSpPr>
        <p:spPr>
          <a:xfrm>
            <a:off x="386219" y="24466"/>
            <a:ext cx="10654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14F4E"/>
              </a:buClr>
              <a:buSzPts val="4400"/>
              <a:buFont typeface="Arial"/>
              <a:buNone/>
            </a:pPr>
            <a:r>
              <a:rPr lang="en-US"/>
              <a:t>Positioning</a:t>
            </a:r>
            <a:endParaRPr/>
          </a:p>
        </p:txBody>
      </p:sp>
      <p:sp>
        <p:nvSpPr>
          <p:cNvPr id="295" name="Google Shape;295;g2c5911a13c5_0_47"/>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96" name="Google Shape;296;g2c5911a13c5_0_47"/>
          <p:cNvSpPr txBox="1"/>
          <p:nvPr>
            <p:ph idx="2" type="body"/>
          </p:nvPr>
        </p:nvSpPr>
        <p:spPr>
          <a:xfrm>
            <a:off x="367363" y="934718"/>
            <a:ext cx="5053522" cy="2571504"/>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800"/>
              <a:buNone/>
            </a:pPr>
            <a:r>
              <a:rPr lang="en-US" sz="1400">
                <a:solidFill>
                  <a:schemeClr val="dk1"/>
                </a:solidFill>
              </a:rPr>
              <a:t>Arranging objects or themselves. Lining up items a particular way, by size, color, etc. They might like tidying or placing things in unusual places. </a:t>
            </a:r>
            <a:endParaRPr/>
          </a:p>
          <a:p>
            <a:pPr indent="0" lvl="0" marL="457200" rtl="0" algn="l">
              <a:lnSpc>
                <a:spcPct val="115000"/>
              </a:lnSpc>
              <a:spcBef>
                <a:spcPts val="0"/>
              </a:spcBef>
              <a:spcAft>
                <a:spcPts val="0"/>
              </a:spcAft>
              <a:buSzPts val="1800"/>
              <a:buNone/>
            </a:pPr>
            <a:r>
              <a:t/>
            </a:r>
            <a:endParaRPr b="1" sz="1400">
              <a:solidFill>
                <a:schemeClr val="dk1"/>
              </a:solidFill>
            </a:endParaRPr>
          </a:p>
          <a:p>
            <a:pPr indent="0" lvl="0" marL="457200" rtl="0" algn="l">
              <a:lnSpc>
                <a:spcPct val="115000"/>
              </a:lnSpc>
              <a:spcBef>
                <a:spcPts val="0"/>
              </a:spcBef>
              <a:spcAft>
                <a:spcPts val="0"/>
              </a:spcAft>
              <a:buSzPts val="1800"/>
              <a:buNone/>
            </a:pPr>
            <a:r>
              <a:rPr b="1" lang="en-US" sz="1400">
                <a:solidFill>
                  <a:schemeClr val="dk1"/>
                </a:solidFill>
              </a:rPr>
              <a:t>What Are They Learning?: </a:t>
            </a:r>
            <a:r>
              <a:rPr lang="en-US" sz="1400">
                <a:solidFill>
                  <a:schemeClr val="dk1"/>
                </a:solidFill>
              </a:rPr>
              <a:t>Recognizing differences and similarities, concentration, visual discrimination, and pre-math and science skills such as problem-solving, exploring patterns, classifying, and planning.</a:t>
            </a:r>
            <a:endParaRPr sz="1400">
              <a:solidFill>
                <a:schemeClr val="dk1"/>
              </a:solidFill>
            </a:endParaRPr>
          </a:p>
          <a:p>
            <a:pPr indent="0" lvl="0" marL="457200" rtl="0" algn="l">
              <a:lnSpc>
                <a:spcPct val="115000"/>
              </a:lnSpc>
              <a:spcBef>
                <a:spcPts val="1500"/>
              </a:spcBef>
              <a:spcAft>
                <a:spcPts val="1500"/>
              </a:spcAft>
              <a:buSzPts val="1800"/>
              <a:buNone/>
            </a:pPr>
            <a:r>
              <a:rPr b="1" lang="en-US" sz="1400">
                <a:solidFill>
                  <a:schemeClr val="dk1"/>
                </a:solidFill>
              </a:rPr>
              <a:t>Classroom Examples:</a:t>
            </a:r>
            <a:r>
              <a:rPr lang="en-US" sz="1400">
                <a:solidFill>
                  <a:schemeClr val="dk1"/>
                </a:solidFill>
              </a:rPr>
              <a:t>  </a:t>
            </a:r>
            <a:endParaRPr sz="1400">
              <a:solidFill>
                <a:schemeClr val="dk1"/>
              </a:solidFill>
            </a:endParaRPr>
          </a:p>
        </p:txBody>
      </p:sp>
      <p:sp>
        <p:nvSpPr>
          <p:cNvPr id="297" name="Google Shape;297;g2c5911a13c5_0_47"/>
          <p:cNvSpPr txBox="1"/>
          <p:nvPr>
            <p:ph idx="1" type="body"/>
          </p:nvPr>
        </p:nvSpPr>
        <p:spPr>
          <a:xfrm>
            <a:off x="1045890" y="3429000"/>
            <a:ext cx="3470100" cy="2238900"/>
          </a:xfrm>
          <a:prstGeom prst="rect">
            <a:avLst/>
          </a:prstGeom>
          <a:noFill/>
          <a:ln>
            <a:noFill/>
          </a:ln>
        </p:spPr>
        <p:txBody>
          <a:bodyPr anchorCtr="0" anchor="t" bIns="45700" lIns="91425" spcFirstLastPara="1" rIns="91425" wrap="square" tIns="45700">
            <a:noAutofit/>
          </a:bodyPr>
          <a:lstStyle/>
          <a:p>
            <a:pPr indent="-285750" lvl="0" marL="742950" rtl="0" algn="l">
              <a:lnSpc>
                <a:spcPct val="100000"/>
              </a:lnSpc>
              <a:spcBef>
                <a:spcPts val="0"/>
              </a:spcBef>
              <a:spcAft>
                <a:spcPts val="0"/>
              </a:spcAft>
              <a:buSzPts val="1800"/>
              <a:buFont typeface="Arial"/>
              <a:buChar char="•"/>
            </a:pPr>
            <a:r>
              <a:rPr lang="en-US" sz="1400">
                <a:solidFill>
                  <a:schemeClr val="dk1"/>
                </a:solidFill>
              </a:rPr>
              <a:t>Stacking and nesting</a:t>
            </a:r>
            <a:endParaRPr/>
          </a:p>
          <a:p>
            <a:pPr indent="-285750" lvl="0" marL="742950" rtl="0" algn="l">
              <a:lnSpc>
                <a:spcPct val="100000"/>
              </a:lnSpc>
              <a:spcBef>
                <a:spcPts val="0"/>
              </a:spcBef>
              <a:spcAft>
                <a:spcPts val="0"/>
              </a:spcAft>
              <a:buSzPts val="1800"/>
              <a:buFont typeface="Arial"/>
              <a:buChar char="•"/>
            </a:pPr>
            <a:r>
              <a:rPr lang="en-US" sz="1400">
                <a:solidFill>
                  <a:schemeClr val="dk1"/>
                </a:solidFill>
              </a:rPr>
              <a:t>Putting in order</a:t>
            </a:r>
            <a:endParaRPr/>
          </a:p>
          <a:p>
            <a:pPr indent="-285750" lvl="0" marL="742950" rtl="0" algn="l">
              <a:lnSpc>
                <a:spcPct val="100000"/>
              </a:lnSpc>
              <a:spcBef>
                <a:spcPts val="0"/>
              </a:spcBef>
              <a:spcAft>
                <a:spcPts val="0"/>
              </a:spcAft>
              <a:buSzPts val="1800"/>
              <a:buFont typeface="Arial"/>
              <a:buChar char="•"/>
            </a:pPr>
            <a:r>
              <a:rPr lang="en-US" sz="1400">
                <a:solidFill>
                  <a:schemeClr val="dk1"/>
                </a:solidFill>
              </a:rPr>
              <a:t>Positioning oneself</a:t>
            </a:r>
            <a:endParaRPr/>
          </a:p>
          <a:p>
            <a:pPr indent="-285750" lvl="0" marL="742950" rtl="0" algn="l">
              <a:lnSpc>
                <a:spcPct val="100000"/>
              </a:lnSpc>
              <a:spcBef>
                <a:spcPts val="0"/>
              </a:spcBef>
              <a:spcAft>
                <a:spcPts val="0"/>
              </a:spcAft>
              <a:buSzPts val="1800"/>
              <a:buFont typeface="Arial"/>
              <a:buChar char="•"/>
            </a:pPr>
            <a:r>
              <a:rPr lang="en-US" sz="1400">
                <a:solidFill>
                  <a:schemeClr val="dk1"/>
                </a:solidFill>
              </a:rPr>
              <a:t>Sorting</a:t>
            </a:r>
            <a:endParaRPr/>
          </a:p>
          <a:p>
            <a:pPr indent="-285750" lvl="0" marL="742950" rtl="0" algn="l">
              <a:lnSpc>
                <a:spcPct val="100000"/>
              </a:lnSpc>
              <a:spcBef>
                <a:spcPts val="0"/>
              </a:spcBef>
              <a:spcAft>
                <a:spcPts val="0"/>
              </a:spcAft>
              <a:buSzPts val="1800"/>
              <a:buFont typeface="Arial"/>
              <a:buChar char="•"/>
            </a:pPr>
            <a:r>
              <a:rPr lang="en-US" sz="1400">
                <a:solidFill>
                  <a:schemeClr val="dk1"/>
                </a:solidFill>
              </a:rPr>
              <a:t>Patterns and sequences</a:t>
            </a:r>
            <a:endParaRPr/>
          </a:p>
          <a:p>
            <a:pPr indent="-285750" lvl="0" marL="742950" rtl="0" algn="l">
              <a:lnSpc>
                <a:spcPct val="100000"/>
              </a:lnSpc>
              <a:spcBef>
                <a:spcPts val="0"/>
              </a:spcBef>
              <a:spcAft>
                <a:spcPts val="0"/>
              </a:spcAft>
              <a:buSzPts val="1800"/>
              <a:buFont typeface="Arial"/>
              <a:buChar char="•"/>
            </a:pPr>
            <a:r>
              <a:rPr lang="en-US" sz="1400">
                <a:solidFill>
                  <a:schemeClr val="dk1"/>
                </a:solidFill>
              </a:rPr>
              <a:t>Puzzles</a:t>
            </a:r>
            <a:endParaRPr/>
          </a:p>
          <a:p>
            <a:pPr indent="-285750" lvl="0" marL="742950" rtl="0" algn="l">
              <a:lnSpc>
                <a:spcPct val="100000"/>
              </a:lnSpc>
              <a:spcBef>
                <a:spcPts val="0"/>
              </a:spcBef>
              <a:spcAft>
                <a:spcPts val="0"/>
              </a:spcAft>
              <a:buSzPts val="1800"/>
              <a:buFont typeface="Arial"/>
              <a:buChar char="•"/>
            </a:pPr>
            <a:r>
              <a:rPr lang="en-US" sz="1400">
                <a:solidFill>
                  <a:schemeClr val="dk1"/>
                </a:solidFill>
              </a:rPr>
              <a:t>Drawing and painting</a:t>
            </a:r>
            <a:endParaRPr/>
          </a:p>
          <a:p>
            <a:pPr indent="-285750" lvl="0" marL="742950" rtl="0" algn="l">
              <a:lnSpc>
                <a:spcPct val="100000"/>
              </a:lnSpc>
              <a:spcBef>
                <a:spcPts val="0"/>
              </a:spcBef>
              <a:spcAft>
                <a:spcPts val="0"/>
              </a:spcAft>
              <a:buSzPts val="1800"/>
              <a:buFont typeface="Arial"/>
              <a:buChar char="•"/>
            </a:pPr>
            <a:r>
              <a:rPr lang="en-US" sz="1400">
                <a:solidFill>
                  <a:schemeClr val="dk1"/>
                </a:solidFill>
              </a:rPr>
              <a:t>Block building</a:t>
            </a:r>
            <a:endParaRPr/>
          </a:p>
          <a:p>
            <a:pPr indent="-285750" lvl="0" marL="742950" rtl="0" algn="l">
              <a:lnSpc>
                <a:spcPct val="100000"/>
              </a:lnSpc>
              <a:spcBef>
                <a:spcPts val="0"/>
              </a:spcBef>
              <a:spcAft>
                <a:spcPts val="0"/>
              </a:spcAft>
              <a:buSzPts val="1800"/>
              <a:buFont typeface="Arial"/>
              <a:buChar char="•"/>
            </a:pPr>
            <a:r>
              <a:rPr lang="en-US" sz="1400">
                <a:solidFill>
                  <a:schemeClr val="dk1"/>
                </a:solidFill>
              </a:rPr>
              <a:t>Toy vehicles</a:t>
            </a:r>
            <a:endParaRPr/>
          </a:p>
        </p:txBody>
      </p:sp>
      <p:pic>
        <p:nvPicPr>
          <p:cNvPr descr="A child playing with toys on a shelf&#10;&#10;Description automatically generated" id="298" name="Google Shape;298;g2c5911a13c5_0_47"/>
          <p:cNvPicPr preferRelativeResize="0"/>
          <p:nvPr/>
        </p:nvPicPr>
        <p:blipFill rotWithShape="1">
          <a:blip r:embed="rId3">
            <a:alphaModFix/>
          </a:blip>
          <a:srcRect b="11950" l="22951" r="0" t="12150"/>
          <a:stretch/>
        </p:blipFill>
        <p:spPr>
          <a:xfrm>
            <a:off x="5748024" y="2405636"/>
            <a:ext cx="3208842" cy="2449676"/>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child playing with a toy&#10;&#10;Description automatically generated" id="299" name="Google Shape;299;g2c5911a13c5_0_47"/>
          <p:cNvPicPr preferRelativeResize="0"/>
          <p:nvPr/>
        </p:nvPicPr>
        <p:blipFill rotWithShape="1">
          <a:blip r:embed="rId4">
            <a:alphaModFix/>
          </a:blip>
          <a:srcRect b="3318" l="35238" r="13401" t="5995"/>
          <a:stretch/>
        </p:blipFill>
        <p:spPr>
          <a:xfrm>
            <a:off x="9350188" y="3630474"/>
            <a:ext cx="2017971" cy="2761362"/>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child playing with a puzzle&#10;&#10;Description automatically generated" id="300" name="Google Shape;300;g2c5911a13c5_0_47"/>
          <p:cNvPicPr preferRelativeResize="0"/>
          <p:nvPr/>
        </p:nvPicPr>
        <p:blipFill rotWithShape="1">
          <a:blip r:embed="rId5">
            <a:alphaModFix/>
          </a:blip>
          <a:srcRect b="29382" l="14279" r="0" t="0"/>
          <a:stretch/>
        </p:blipFill>
        <p:spPr>
          <a:xfrm>
            <a:off x="9350187" y="519269"/>
            <a:ext cx="2017971" cy="2571504"/>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c5911a13c5_0_63"/>
          <p:cNvSpPr txBox="1"/>
          <p:nvPr>
            <p:ph type="title"/>
          </p:nvPr>
        </p:nvSpPr>
        <p:spPr>
          <a:xfrm>
            <a:off x="461788" y="28102"/>
            <a:ext cx="10654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Rotation  </a:t>
            </a:r>
            <a:endParaRPr/>
          </a:p>
        </p:txBody>
      </p:sp>
      <p:sp>
        <p:nvSpPr>
          <p:cNvPr id="307" name="Google Shape;307;g2c5911a13c5_0_63"/>
          <p:cNvSpPr txBox="1"/>
          <p:nvPr>
            <p:ph idx="1" type="body"/>
          </p:nvPr>
        </p:nvSpPr>
        <p:spPr>
          <a:xfrm>
            <a:off x="881837" y="963755"/>
            <a:ext cx="4479623" cy="289304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lang="en-US" sz="1400">
                <a:solidFill>
                  <a:srgbClr val="1E1E1E"/>
                </a:solidFill>
                <a:latin typeface="Arial"/>
                <a:ea typeface="Arial"/>
                <a:cs typeface="Arial"/>
                <a:sym typeface="Arial"/>
              </a:rPr>
              <a:t>Interest in things that spin or turn. They may like spinning themselves in circles, twisting things, or drawing circles.</a:t>
            </a:r>
            <a:endParaRPr/>
          </a:p>
          <a:p>
            <a:pPr indent="0" lvl="0" marL="0" rtl="0" algn="l">
              <a:lnSpc>
                <a:spcPct val="115000"/>
              </a:lnSpc>
              <a:spcBef>
                <a:spcPts val="0"/>
              </a:spcBef>
              <a:spcAft>
                <a:spcPts val="0"/>
              </a:spcAft>
              <a:buSzPts val="1800"/>
              <a:buNone/>
            </a:pPr>
            <a:r>
              <a:t/>
            </a:r>
            <a:endParaRPr sz="1400">
              <a:solidFill>
                <a:srgbClr val="1E1E1E"/>
              </a:solidFill>
              <a:latin typeface="Arial"/>
              <a:ea typeface="Arial"/>
              <a:cs typeface="Arial"/>
              <a:sym typeface="Arial"/>
            </a:endParaRPr>
          </a:p>
          <a:p>
            <a:pPr indent="0" lvl="0" marL="0" rtl="0" algn="l">
              <a:lnSpc>
                <a:spcPct val="115000"/>
              </a:lnSpc>
              <a:spcBef>
                <a:spcPts val="0"/>
              </a:spcBef>
              <a:spcAft>
                <a:spcPts val="0"/>
              </a:spcAft>
              <a:buSzPts val="1800"/>
              <a:buNone/>
            </a:pPr>
            <a:r>
              <a:rPr b="1" lang="en-US" sz="1400">
                <a:solidFill>
                  <a:srgbClr val="1E1E1E"/>
                </a:solidFill>
                <a:latin typeface="Arial"/>
                <a:ea typeface="Arial"/>
                <a:cs typeface="Arial"/>
                <a:sym typeface="Arial"/>
              </a:rPr>
              <a:t>What Are They Learning?:</a:t>
            </a:r>
            <a:r>
              <a:rPr lang="en-US" sz="1400">
                <a:solidFill>
                  <a:srgbClr val="1E1E1E"/>
                </a:solidFill>
                <a:latin typeface="Arial"/>
                <a:ea typeface="Arial"/>
                <a:cs typeface="Arial"/>
                <a:sym typeface="Arial"/>
              </a:rPr>
              <a:t> How things move, fine and gross motor, cause and effect. </a:t>
            </a:r>
            <a:endParaRPr/>
          </a:p>
          <a:p>
            <a:pPr indent="0" lvl="0" marL="0" rtl="0" algn="l">
              <a:lnSpc>
                <a:spcPct val="115000"/>
              </a:lnSpc>
              <a:spcBef>
                <a:spcPts val="0"/>
              </a:spcBef>
              <a:spcAft>
                <a:spcPts val="0"/>
              </a:spcAft>
              <a:buSzPts val="1800"/>
              <a:buNone/>
            </a:pPr>
            <a:r>
              <a:t/>
            </a:r>
            <a:endParaRPr sz="1400">
              <a:solidFill>
                <a:srgbClr val="1E1E1E"/>
              </a:solidFill>
              <a:latin typeface="Arial"/>
              <a:ea typeface="Arial"/>
              <a:cs typeface="Arial"/>
              <a:sym typeface="Arial"/>
            </a:endParaRPr>
          </a:p>
          <a:p>
            <a:pPr indent="0" lvl="0" marL="0" rtl="0" algn="l">
              <a:lnSpc>
                <a:spcPct val="115000"/>
              </a:lnSpc>
              <a:spcBef>
                <a:spcPts val="0"/>
              </a:spcBef>
              <a:spcAft>
                <a:spcPts val="0"/>
              </a:spcAft>
              <a:buSzPts val="1800"/>
              <a:buNone/>
            </a:pPr>
            <a:r>
              <a:rPr b="1" lang="en-US" sz="1400">
                <a:solidFill>
                  <a:srgbClr val="1E1E1E"/>
                </a:solidFill>
              </a:rPr>
              <a:t>Classroom</a:t>
            </a:r>
            <a:r>
              <a:rPr b="1" lang="en-US" sz="1400">
                <a:solidFill>
                  <a:srgbClr val="1E1E1E"/>
                </a:solidFill>
                <a:latin typeface="Arial"/>
                <a:ea typeface="Arial"/>
                <a:cs typeface="Arial"/>
                <a:sym typeface="Arial"/>
              </a:rPr>
              <a:t> Examples:</a:t>
            </a:r>
            <a:endParaRPr/>
          </a:p>
        </p:txBody>
      </p:sp>
      <p:sp>
        <p:nvSpPr>
          <p:cNvPr id="308" name="Google Shape;308;g2c5911a13c5_0_63"/>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09" name="Google Shape;309;g2c5911a13c5_0_63"/>
          <p:cNvSpPr txBox="1"/>
          <p:nvPr>
            <p:ph idx="2" type="body"/>
          </p:nvPr>
        </p:nvSpPr>
        <p:spPr>
          <a:xfrm>
            <a:off x="982444" y="3015526"/>
            <a:ext cx="3559800" cy="2148900"/>
          </a:xfrm>
          <a:prstGeom prst="rect">
            <a:avLst/>
          </a:prstGeom>
          <a:noFill/>
          <a:ln>
            <a:noFill/>
          </a:ln>
        </p:spPr>
        <p:txBody>
          <a:bodyPr anchorCtr="0" anchor="t" bIns="45700" lIns="91425" spcFirstLastPara="1" rIns="91425" wrap="square" tIns="45700">
            <a:normAutofit/>
          </a:bodyPr>
          <a:lstStyle/>
          <a:p>
            <a:pPr indent="-342900" lvl="1" marL="878206"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Gears</a:t>
            </a:r>
            <a:endParaRPr sz="1400">
              <a:solidFill>
                <a:schemeClr val="dk1"/>
              </a:solidFill>
              <a:latin typeface="Arial"/>
              <a:ea typeface="Arial"/>
              <a:cs typeface="Arial"/>
              <a:sym typeface="Arial"/>
            </a:endParaRPr>
          </a:p>
          <a:p>
            <a:pPr indent="-342900" lvl="1" marL="878206"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Toy vehicles</a:t>
            </a:r>
            <a:endParaRPr sz="1400">
              <a:solidFill>
                <a:schemeClr val="dk1"/>
              </a:solidFill>
              <a:latin typeface="Arial"/>
              <a:ea typeface="Arial"/>
              <a:cs typeface="Arial"/>
              <a:sym typeface="Arial"/>
            </a:endParaRPr>
          </a:p>
          <a:p>
            <a:pPr indent="-342900" lvl="1" marL="878206"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Balls</a:t>
            </a:r>
            <a:endParaRPr sz="1400">
              <a:solidFill>
                <a:schemeClr val="dk1"/>
              </a:solidFill>
              <a:latin typeface="Arial"/>
              <a:ea typeface="Arial"/>
              <a:cs typeface="Arial"/>
              <a:sym typeface="Arial"/>
            </a:endParaRPr>
          </a:p>
          <a:p>
            <a:pPr indent="-342900" lvl="1" marL="878206"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Streamers</a:t>
            </a:r>
            <a:endParaRPr sz="1400">
              <a:solidFill>
                <a:schemeClr val="dk1"/>
              </a:solidFill>
              <a:latin typeface="Arial"/>
              <a:ea typeface="Arial"/>
              <a:cs typeface="Arial"/>
              <a:sym typeface="Arial"/>
            </a:endParaRPr>
          </a:p>
          <a:p>
            <a:pPr indent="-342900" lvl="1" marL="878206" rtl="0" algn="l">
              <a:lnSpc>
                <a:spcPct val="115000"/>
              </a:lnSpc>
              <a:spcBef>
                <a:spcPts val="0"/>
              </a:spcBef>
              <a:spcAft>
                <a:spcPts val="0"/>
              </a:spcAft>
              <a:buClr>
                <a:schemeClr val="accent3"/>
              </a:buClr>
              <a:buSzPts val="1400"/>
              <a:buFont typeface="Arial"/>
              <a:buChar char="•"/>
            </a:pPr>
            <a:r>
              <a:rPr lang="en-US" sz="1400">
                <a:solidFill>
                  <a:srgbClr val="111111"/>
                </a:solidFill>
                <a:highlight>
                  <a:srgbClr val="FFFFFF"/>
                </a:highlight>
                <a:latin typeface="Arial"/>
                <a:ea typeface="Arial"/>
                <a:cs typeface="Arial"/>
                <a:sym typeface="Arial"/>
              </a:rPr>
              <a:t>Pin wheels</a:t>
            </a:r>
            <a:endParaRPr/>
          </a:p>
          <a:p>
            <a:pPr indent="-342900" lvl="1" marL="878206" rtl="0" algn="l">
              <a:lnSpc>
                <a:spcPct val="115000"/>
              </a:lnSpc>
              <a:spcBef>
                <a:spcPts val="0"/>
              </a:spcBef>
              <a:spcAft>
                <a:spcPts val="0"/>
              </a:spcAft>
              <a:buClr>
                <a:schemeClr val="accent3"/>
              </a:buClr>
              <a:buSzPts val="1400"/>
              <a:buFont typeface="Arial"/>
              <a:buChar char="•"/>
            </a:pPr>
            <a:r>
              <a:rPr lang="en-US" sz="1400">
                <a:solidFill>
                  <a:srgbClr val="111111"/>
                </a:solidFill>
                <a:highlight>
                  <a:srgbClr val="FFFFFF"/>
                </a:highlight>
              </a:rPr>
              <a:t>Dancing</a:t>
            </a:r>
            <a:endParaRPr sz="1400">
              <a:solidFill>
                <a:srgbClr val="111111"/>
              </a:solidFill>
              <a:highlight>
                <a:srgbClr val="FFFFFF"/>
              </a:highlight>
              <a:latin typeface="Arial"/>
              <a:ea typeface="Arial"/>
              <a:cs typeface="Arial"/>
              <a:sym typeface="Arial"/>
            </a:endParaRPr>
          </a:p>
          <a:p>
            <a:pPr indent="-54291" lvl="1" marL="685800" rtl="0" algn="l">
              <a:lnSpc>
                <a:spcPct val="110000"/>
              </a:lnSpc>
              <a:spcBef>
                <a:spcPts val="500"/>
              </a:spcBef>
              <a:spcAft>
                <a:spcPts val="0"/>
              </a:spcAft>
              <a:buSzPts val="1800"/>
              <a:buNone/>
            </a:pPr>
            <a:r>
              <a:t/>
            </a:r>
            <a:endParaRPr/>
          </a:p>
        </p:txBody>
      </p:sp>
      <p:pic>
        <p:nvPicPr>
          <p:cNvPr descr="A child holding a toy&#10;&#10;Description automatically generated" id="310" name="Google Shape;310;g2c5911a13c5_0_63"/>
          <p:cNvPicPr preferRelativeResize="0"/>
          <p:nvPr/>
        </p:nvPicPr>
        <p:blipFill rotWithShape="1">
          <a:blip r:embed="rId3">
            <a:alphaModFix/>
          </a:blip>
          <a:srcRect b="24089" l="23922" r="23354" t="15705"/>
          <a:stretch/>
        </p:blipFill>
        <p:spPr>
          <a:xfrm>
            <a:off x="9170893" y="3595265"/>
            <a:ext cx="1640542" cy="2897610"/>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group of children holding hands&#10;&#10;Description automatically generated" id="311" name="Google Shape;311;g2c5911a13c5_0_63"/>
          <p:cNvPicPr preferRelativeResize="0"/>
          <p:nvPr/>
        </p:nvPicPr>
        <p:blipFill rotWithShape="1">
          <a:blip r:embed="rId4">
            <a:alphaModFix/>
          </a:blip>
          <a:srcRect b="24365" l="0" r="23118" t="18176"/>
          <a:stretch/>
        </p:blipFill>
        <p:spPr>
          <a:xfrm>
            <a:off x="8762417" y="489382"/>
            <a:ext cx="2354171" cy="2814917"/>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baby sitting on the ground&#10;&#10;Description automatically generated" id="312" name="Google Shape;312;g2c5911a13c5_0_63"/>
          <p:cNvPicPr preferRelativeResize="0"/>
          <p:nvPr/>
        </p:nvPicPr>
        <p:blipFill rotWithShape="1">
          <a:blip r:embed="rId5">
            <a:alphaModFix/>
          </a:blip>
          <a:srcRect b="13391" l="0" r="0" t="4309"/>
          <a:stretch/>
        </p:blipFill>
        <p:spPr>
          <a:xfrm>
            <a:off x="5748024" y="2102856"/>
            <a:ext cx="2565308" cy="2814917"/>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c5911a13c5_0_39"/>
          <p:cNvSpPr txBox="1"/>
          <p:nvPr>
            <p:ph type="title"/>
          </p:nvPr>
        </p:nvSpPr>
        <p:spPr>
          <a:xfrm>
            <a:off x="368390" y="22950"/>
            <a:ext cx="10660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Trajectory</a:t>
            </a:r>
            <a:endParaRPr/>
          </a:p>
        </p:txBody>
      </p:sp>
      <p:sp>
        <p:nvSpPr>
          <p:cNvPr id="319" name="Google Shape;319;g2c5911a13c5_0_39"/>
          <p:cNvSpPr txBox="1"/>
          <p:nvPr>
            <p:ph idx="1" type="body"/>
          </p:nvPr>
        </p:nvSpPr>
        <p:spPr>
          <a:xfrm>
            <a:off x="727504" y="949722"/>
            <a:ext cx="5197821" cy="2814917"/>
          </a:xfrm>
          <a:prstGeom prst="rect">
            <a:avLst/>
          </a:prstGeom>
          <a:noFill/>
          <a:ln>
            <a:noFill/>
          </a:ln>
        </p:spPr>
        <p:txBody>
          <a:bodyPr anchorCtr="0" anchor="t" bIns="45700" lIns="91425" spcFirstLastPara="1" rIns="91425" wrap="square" tIns="45700">
            <a:normAutofit fontScale="92500"/>
          </a:bodyPr>
          <a:lstStyle/>
          <a:p>
            <a:pPr indent="0" lvl="1" marL="0" rtl="0" algn="l">
              <a:lnSpc>
                <a:spcPct val="115000"/>
              </a:lnSpc>
              <a:spcBef>
                <a:spcPts val="0"/>
              </a:spcBef>
              <a:spcAft>
                <a:spcPts val="0"/>
              </a:spcAft>
              <a:buSzPct val="129729"/>
              <a:buNone/>
            </a:pPr>
            <a:r>
              <a:rPr lang="en-US" sz="1500">
                <a:solidFill>
                  <a:srgbClr val="1E1E1E"/>
                </a:solidFill>
                <a:highlight>
                  <a:srgbClr val="FFFFFF"/>
                </a:highlight>
                <a:latin typeface="Arial"/>
                <a:ea typeface="Arial"/>
                <a:cs typeface="Arial"/>
                <a:sym typeface="Arial"/>
              </a:rPr>
              <a:t>Interest in moving objects by throwing, dropping, or rolling. May include the trajectory of own body by jumping off things or bumping into things. Interacting with things that are already moving, like putting hands under running water. </a:t>
            </a:r>
            <a:endParaRPr/>
          </a:p>
          <a:p>
            <a:pPr indent="0" lvl="1" marL="0" rtl="0" algn="l">
              <a:lnSpc>
                <a:spcPct val="115000"/>
              </a:lnSpc>
              <a:spcBef>
                <a:spcPts val="0"/>
              </a:spcBef>
              <a:spcAft>
                <a:spcPts val="0"/>
              </a:spcAft>
              <a:buSzPct val="129729"/>
              <a:buNone/>
            </a:pPr>
            <a:r>
              <a:t/>
            </a:r>
            <a:endParaRPr sz="1500">
              <a:solidFill>
                <a:srgbClr val="1E1E1E"/>
              </a:solidFill>
              <a:highlight>
                <a:srgbClr val="FFFFFF"/>
              </a:highlight>
              <a:latin typeface="Arial"/>
              <a:ea typeface="Arial"/>
              <a:cs typeface="Arial"/>
              <a:sym typeface="Arial"/>
            </a:endParaRPr>
          </a:p>
          <a:p>
            <a:pPr indent="0" lvl="1" marL="0" rtl="0" algn="l">
              <a:lnSpc>
                <a:spcPct val="115000"/>
              </a:lnSpc>
              <a:spcBef>
                <a:spcPts val="0"/>
              </a:spcBef>
              <a:spcAft>
                <a:spcPts val="0"/>
              </a:spcAft>
              <a:buSzPct val="129729"/>
              <a:buNone/>
            </a:pPr>
            <a:r>
              <a:rPr b="1" lang="en-US" sz="1500">
                <a:solidFill>
                  <a:srgbClr val="1E1E1E"/>
                </a:solidFill>
                <a:highlight>
                  <a:srgbClr val="FFFFFF"/>
                </a:highlight>
                <a:latin typeface="Arial"/>
                <a:ea typeface="Arial"/>
                <a:cs typeface="Arial"/>
                <a:sym typeface="Arial"/>
              </a:rPr>
              <a:t>What Are They Learning? </a:t>
            </a:r>
            <a:r>
              <a:rPr lang="en-US" sz="1500">
                <a:solidFill>
                  <a:srgbClr val="1E1E1E"/>
                </a:solidFill>
                <a:highlight>
                  <a:srgbClr val="FFFFFF"/>
                </a:highlight>
                <a:latin typeface="Arial"/>
                <a:ea typeface="Arial"/>
                <a:cs typeface="Arial"/>
                <a:sym typeface="Arial"/>
              </a:rPr>
              <a:t>Cause and effect, gross motor skills, visual tracking, body awareness, observing, and predicting.</a:t>
            </a:r>
            <a:endParaRPr/>
          </a:p>
          <a:p>
            <a:pPr indent="0" lvl="1" marL="0" rtl="0" algn="l">
              <a:lnSpc>
                <a:spcPct val="115000"/>
              </a:lnSpc>
              <a:spcBef>
                <a:spcPts val="0"/>
              </a:spcBef>
              <a:spcAft>
                <a:spcPts val="0"/>
              </a:spcAft>
              <a:buSzPct val="129729"/>
              <a:buNone/>
            </a:pPr>
            <a:r>
              <a:t/>
            </a:r>
            <a:endParaRPr sz="1500">
              <a:solidFill>
                <a:srgbClr val="1E1E1E"/>
              </a:solidFill>
              <a:highlight>
                <a:srgbClr val="FFFFFF"/>
              </a:highlight>
              <a:latin typeface="Arial"/>
              <a:ea typeface="Arial"/>
              <a:cs typeface="Arial"/>
              <a:sym typeface="Arial"/>
            </a:endParaRPr>
          </a:p>
          <a:p>
            <a:pPr indent="0" lvl="1" marL="0" rtl="0" algn="l">
              <a:lnSpc>
                <a:spcPct val="115000"/>
              </a:lnSpc>
              <a:spcBef>
                <a:spcPts val="0"/>
              </a:spcBef>
              <a:spcAft>
                <a:spcPts val="0"/>
              </a:spcAft>
              <a:buSzPct val="129729"/>
              <a:buNone/>
            </a:pPr>
            <a:r>
              <a:rPr b="1" lang="en-US" sz="1500">
                <a:solidFill>
                  <a:srgbClr val="1E1E1E"/>
                </a:solidFill>
                <a:highlight>
                  <a:srgbClr val="FFFFFF"/>
                </a:highlight>
                <a:latin typeface="Arial"/>
                <a:ea typeface="Arial"/>
                <a:cs typeface="Arial"/>
                <a:sym typeface="Arial"/>
              </a:rPr>
              <a:t>Real-life Example: </a:t>
            </a:r>
            <a:r>
              <a:rPr lang="en-US" sz="1500">
                <a:solidFill>
                  <a:srgbClr val="1E1E1E"/>
                </a:solidFill>
                <a:highlight>
                  <a:srgbClr val="FFFFFF"/>
                </a:highlight>
              </a:rPr>
              <a:t>Throwing cup off the high chair.  Throwing toys.  </a:t>
            </a:r>
            <a:endParaRPr sz="1500">
              <a:solidFill>
                <a:srgbClr val="1E1E1E"/>
              </a:solidFill>
              <a:highlight>
                <a:srgbClr val="FFFFFF"/>
              </a:highlight>
              <a:latin typeface="Arial"/>
              <a:ea typeface="Arial"/>
              <a:cs typeface="Arial"/>
              <a:sym typeface="Arial"/>
            </a:endParaRPr>
          </a:p>
          <a:p>
            <a:pPr indent="-114300" lvl="1" marL="228600" rtl="0" algn="l">
              <a:lnSpc>
                <a:spcPct val="110000"/>
              </a:lnSpc>
              <a:spcBef>
                <a:spcPts val="1000"/>
              </a:spcBef>
              <a:spcAft>
                <a:spcPts val="0"/>
              </a:spcAft>
              <a:buSzPct val="108107"/>
              <a:buNone/>
            </a:pPr>
            <a:r>
              <a:t/>
            </a:r>
            <a:endParaRPr/>
          </a:p>
        </p:txBody>
      </p:sp>
      <p:sp>
        <p:nvSpPr>
          <p:cNvPr id="320" name="Google Shape;320;g2c5911a13c5_0_39"/>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21" name="Google Shape;321;g2c5911a13c5_0_39"/>
          <p:cNvSpPr txBox="1"/>
          <p:nvPr>
            <p:ph idx="2" type="body"/>
          </p:nvPr>
        </p:nvSpPr>
        <p:spPr>
          <a:xfrm>
            <a:off x="1370132" y="3764639"/>
            <a:ext cx="3541058" cy="2814918"/>
          </a:xfrm>
          <a:prstGeom prst="rect">
            <a:avLst/>
          </a:prstGeom>
          <a:noFill/>
          <a:ln>
            <a:noFill/>
          </a:ln>
        </p:spPr>
        <p:txBody>
          <a:bodyPr anchorCtr="0" anchor="t" bIns="45700" lIns="91425" spcFirstLastPara="1" rIns="91425" wrap="square" tIns="45700">
            <a:normAutofit/>
          </a:bodyPr>
          <a:lstStyle/>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Throwing and catching</a:t>
            </a:r>
            <a:endParaRPr/>
          </a:p>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Rolling</a:t>
            </a:r>
            <a:endParaRPr/>
          </a:p>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Bubbles</a:t>
            </a:r>
            <a:endParaRPr/>
          </a:p>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Water Play with Cups and Funnels</a:t>
            </a:r>
            <a:endParaRPr/>
          </a:p>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Balls</a:t>
            </a:r>
            <a:endParaRPr/>
          </a:p>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Cars and vehicles</a:t>
            </a:r>
            <a:endParaRPr/>
          </a:p>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Ramps</a:t>
            </a:r>
            <a:endParaRPr/>
          </a:p>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Parachute</a:t>
            </a:r>
            <a:endParaRPr/>
          </a:p>
          <a:p>
            <a:pPr indent="-457200" lvl="1" marL="541020" rtl="0" algn="l">
              <a:lnSpc>
                <a:spcPct val="115000"/>
              </a:lnSpc>
              <a:spcBef>
                <a:spcPts val="0"/>
              </a:spcBef>
              <a:spcAft>
                <a:spcPts val="0"/>
              </a:spcAft>
              <a:buClr>
                <a:schemeClr val="accent3"/>
              </a:buClr>
              <a:buSzPts val="1400"/>
              <a:buChar char="⬩"/>
            </a:pPr>
            <a:r>
              <a:rPr lang="en-US" sz="1400">
                <a:solidFill>
                  <a:schemeClr val="dk1"/>
                </a:solidFill>
                <a:latin typeface="Arial"/>
                <a:ea typeface="Arial"/>
                <a:cs typeface="Arial"/>
                <a:sym typeface="Arial"/>
              </a:rPr>
              <a:t>Streamers</a:t>
            </a:r>
            <a:endParaRPr sz="1400"/>
          </a:p>
        </p:txBody>
      </p:sp>
      <p:pic>
        <p:nvPicPr>
          <p:cNvPr descr="A child blowing bubbles outside&#10;&#10;Description automatically generated" id="322" name="Google Shape;322;g2c5911a13c5_0_39"/>
          <p:cNvPicPr preferRelativeResize="0"/>
          <p:nvPr/>
        </p:nvPicPr>
        <p:blipFill rotWithShape="1">
          <a:blip r:embed="rId3">
            <a:alphaModFix/>
          </a:blip>
          <a:srcRect b="22614" l="7887" r="21749" t="13696"/>
          <a:stretch/>
        </p:blipFill>
        <p:spPr>
          <a:xfrm>
            <a:off x="8813625" y="3429000"/>
            <a:ext cx="2077703" cy="2909048"/>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child playing with a balloon&#10;&#10;Description automatically generated" id="323" name="Google Shape;323;g2c5911a13c5_0_39"/>
          <p:cNvPicPr preferRelativeResize="0"/>
          <p:nvPr/>
        </p:nvPicPr>
        <p:blipFill rotWithShape="1">
          <a:blip r:embed="rId4">
            <a:alphaModFix/>
          </a:blip>
          <a:srcRect b="0" l="26046" r="5659" t="14018"/>
          <a:stretch/>
        </p:blipFill>
        <p:spPr>
          <a:xfrm>
            <a:off x="8773951" y="342900"/>
            <a:ext cx="2105911" cy="2651312"/>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group of children playing in a classroom&#10;&#10;Description automatically generated" id="324" name="Google Shape;324;g2c5911a13c5_0_39"/>
          <p:cNvPicPr preferRelativeResize="0"/>
          <p:nvPr/>
        </p:nvPicPr>
        <p:blipFill rotWithShape="1">
          <a:blip r:embed="rId5">
            <a:alphaModFix/>
          </a:blip>
          <a:srcRect b="19390" l="35077" r="21849" t="0"/>
          <a:stretch/>
        </p:blipFill>
        <p:spPr>
          <a:xfrm>
            <a:off x="6198622" y="1996887"/>
            <a:ext cx="2115571" cy="3068171"/>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c5911a13c5_0_55"/>
          <p:cNvSpPr txBox="1"/>
          <p:nvPr>
            <p:ph type="title"/>
          </p:nvPr>
        </p:nvSpPr>
        <p:spPr>
          <a:xfrm>
            <a:off x="420624" y="39496"/>
            <a:ext cx="10654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14F4E"/>
              </a:buClr>
              <a:buSzPts val="4400"/>
              <a:buFont typeface="Arial"/>
              <a:buNone/>
            </a:pPr>
            <a:r>
              <a:rPr lang="en-US">
                <a:solidFill>
                  <a:srgbClr val="514F4E"/>
                </a:solidFill>
              </a:rPr>
              <a:t>Transforming</a:t>
            </a:r>
            <a:endParaRPr/>
          </a:p>
        </p:txBody>
      </p:sp>
      <p:sp>
        <p:nvSpPr>
          <p:cNvPr id="331" name="Google Shape;331;g2c5911a13c5_0_55"/>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32" name="Google Shape;332;g2c5911a13c5_0_55"/>
          <p:cNvSpPr txBox="1"/>
          <p:nvPr>
            <p:ph idx="2" type="body"/>
          </p:nvPr>
        </p:nvSpPr>
        <p:spPr>
          <a:xfrm>
            <a:off x="788178" y="1004672"/>
            <a:ext cx="4662364" cy="2424328"/>
          </a:xfrm>
          <a:prstGeom prst="rect">
            <a:avLst/>
          </a:prstGeom>
          <a:noFill/>
          <a:ln>
            <a:noFill/>
          </a:ln>
        </p:spPr>
        <p:txBody>
          <a:bodyPr anchorCtr="0" anchor="t" bIns="45700" lIns="91425" spcFirstLastPara="1" rIns="91425" wrap="square" tIns="45700">
            <a:normAutofit/>
          </a:bodyPr>
          <a:lstStyle/>
          <a:p>
            <a:pPr indent="0" lvl="1" marL="8573" rtl="0" algn="l">
              <a:lnSpc>
                <a:spcPct val="115000"/>
              </a:lnSpc>
              <a:spcBef>
                <a:spcPts val="0"/>
              </a:spcBef>
              <a:spcAft>
                <a:spcPts val="0"/>
              </a:spcAft>
              <a:buSzPts val="1527"/>
              <a:buNone/>
            </a:pPr>
            <a:r>
              <a:rPr lang="en-US" sz="1400">
                <a:solidFill>
                  <a:srgbClr val="1E1E1E"/>
                </a:solidFill>
                <a:highlight>
                  <a:srgbClr val="FFFFFF"/>
                </a:highlight>
                <a:latin typeface="Arial"/>
                <a:ea typeface="Arial"/>
                <a:cs typeface="Arial"/>
                <a:sym typeface="Arial"/>
              </a:rPr>
              <a:t>Combining or changing materials. They may experiment with mixing all their food and water at meals or enjoy mixing all the paint colors during art activities. </a:t>
            </a:r>
            <a:endParaRPr/>
          </a:p>
          <a:p>
            <a:pPr indent="0" lvl="1" marL="8573" rtl="0" algn="l">
              <a:lnSpc>
                <a:spcPct val="115000"/>
              </a:lnSpc>
              <a:spcBef>
                <a:spcPts val="0"/>
              </a:spcBef>
              <a:spcAft>
                <a:spcPts val="0"/>
              </a:spcAft>
              <a:buSzPts val="1527"/>
              <a:buNone/>
            </a:pPr>
            <a:r>
              <a:t/>
            </a:r>
            <a:endParaRPr sz="1400">
              <a:solidFill>
                <a:srgbClr val="1E1E1E"/>
              </a:solidFill>
              <a:highlight>
                <a:srgbClr val="FFFFFF"/>
              </a:highlight>
              <a:latin typeface="Arial"/>
              <a:ea typeface="Arial"/>
              <a:cs typeface="Arial"/>
              <a:sym typeface="Arial"/>
            </a:endParaRPr>
          </a:p>
          <a:p>
            <a:pPr indent="0" lvl="1" marL="8573" rtl="0" algn="l">
              <a:lnSpc>
                <a:spcPct val="115000"/>
              </a:lnSpc>
              <a:spcBef>
                <a:spcPts val="0"/>
              </a:spcBef>
              <a:spcAft>
                <a:spcPts val="0"/>
              </a:spcAft>
              <a:buSzPts val="1527"/>
              <a:buNone/>
            </a:pPr>
            <a:r>
              <a:rPr b="1" lang="en-US" sz="1400">
                <a:solidFill>
                  <a:srgbClr val="1E1E1E"/>
                </a:solidFill>
                <a:highlight>
                  <a:srgbClr val="FFFFFF"/>
                </a:highlight>
                <a:latin typeface="Arial"/>
                <a:ea typeface="Arial"/>
                <a:cs typeface="Arial"/>
                <a:sym typeface="Arial"/>
              </a:rPr>
              <a:t>What Are They Learning?: </a:t>
            </a:r>
            <a:r>
              <a:rPr lang="en-US" sz="1400">
                <a:solidFill>
                  <a:srgbClr val="1E1E1E"/>
                </a:solidFill>
                <a:highlight>
                  <a:srgbClr val="FFFFFF"/>
                </a:highlight>
                <a:latin typeface="Arial"/>
                <a:ea typeface="Arial"/>
                <a:cs typeface="Arial"/>
                <a:sym typeface="Arial"/>
              </a:rPr>
              <a:t>Cause and effect, fine motor skills, pre-science skills such as observing and predicting.</a:t>
            </a:r>
            <a:endParaRPr/>
          </a:p>
          <a:p>
            <a:pPr indent="0" lvl="1" marL="8573" rtl="0" algn="l">
              <a:lnSpc>
                <a:spcPct val="115000"/>
              </a:lnSpc>
              <a:spcBef>
                <a:spcPts val="0"/>
              </a:spcBef>
              <a:spcAft>
                <a:spcPts val="0"/>
              </a:spcAft>
              <a:buSzPts val="1527"/>
              <a:buNone/>
            </a:pPr>
            <a:r>
              <a:t/>
            </a:r>
            <a:endParaRPr sz="1400">
              <a:solidFill>
                <a:srgbClr val="1E1E1E"/>
              </a:solidFill>
              <a:highlight>
                <a:srgbClr val="FFFFFF"/>
              </a:highlight>
              <a:latin typeface="Arial"/>
              <a:ea typeface="Arial"/>
              <a:cs typeface="Arial"/>
              <a:sym typeface="Arial"/>
            </a:endParaRPr>
          </a:p>
          <a:p>
            <a:pPr indent="0" lvl="1" marL="8573" rtl="0" algn="l">
              <a:lnSpc>
                <a:spcPct val="115000"/>
              </a:lnSpc>
              <a:spcBef>
                <a:spcPts val="0"/>
              </a:spcBef>
              <a:spcAft>
                <a:spcPts val="0"/>
              </a:spcAft>
              <a:buSzPts val="1527"/>
              <a:buNone/>
            </a:pPr>
            <a:r>
              <a:rPr b="1" lang="en-US" sz="1400">
                <a:solidFill>
                  <a:srgbClr val="1E1E1E"/>
                </a:solidFill>
                <a:highlight>
                  <a:srgbClr val="FFFFFF"/>
                </a:highlight>
                <a:latin typeface="Arial"/>
                <a:ea typeface="Arial"/>
                <a:cs typeface="Arial"/>
                <a:sym typeface="Arial"/>
              </a:rPr>
              <a:t>Classroom Examples:</a:t>
            </a:r>
            <a:endParaRPr/>
          </a:p>
        </p:txBody>
      </p:sp>
      <p:sp>
        <p:nvSpPr>
          <p:cNvPr id="333" name="Google Shape;333;g2c5911a13c5_0_55"/>
          <p:cNvSpPr txBox="1"/>
          <p:nvPr>
            <p:ph idx="1" type="body"/>
          </p:nvPr>
        </p:nvSpPr>
        <p:spPr>
          <a:xfrm>
            <a:off x="1453840" y="3411900"/>
            <a:ext cx="5287620" cy="3446100"/>
          </a:xfrm>
          <a:prstGeom prst="rect">
            <a:avLst/>
          </a:prstGeom>
          <a:noFill/>
          <a:ln>
            <a:noFill/>
          </a:ln>
        </p:spPr>
        <p:txBody>
          <a:bodyPr anchorCtr="0" anchor="t" bIns="45700" lIns="91425" spcFirstLastPara="1" rIns="91425" wrap="square" tIns="45700">
            <a:normAutofit/>
          </a:bodyPr>
          <a:lstStyle/>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Cooking</a:t>
            </a:r>
            <a:endParaRPr sz="1400">
              <a:solidFill>
                <a:schemeClr val="dk1"/>
              </a:solidFill>
              <a:latin typeface="Arial"/>
              <a:ea typeface="Arial"/>
              <a:cs typeface="Arial"/>
              <a:sym typeface="Arial"/>
            </a:endParaRPr>
          </a:p>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Mud kitchen</a:t>
            </a:r>
            <a:endParaRPr sz="1400">
              <a:solidFill>
                <a:schemeClr val="dk1"/>
              </a:solidFill>
              <a:latin typeface="Arial"/>
              <a:ea typeface="Arial"/>
              <a:cs typeface="Arial"/>
              <a:sym typeface="Arial"/>
            </a:endParaRPr>
          </a:p>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Dress up clothes</a:t>
            </a:r>
            <a:endParaRPr sz="1400">
              <a:solidFill>
                <a:schemeClr val="dk1"/>
              </a:solidFill>
              <a:latin typeface="Arial"/>
              <a:ea typeface="Arial"/>
              <a:cs typeface="Arial"/>
              <a:sym typeface="Arial"/>
            </a:endParaRPr>
          </a:p>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Mixing colors</a:t>
            </a:r>
            <a:endParaRPr sz="1400">
              <a:solidFill>
                <a:schemeClr val="dk1"/>
              </a:solidFill>
              <a:latin typeface="Arial"/>
              <a:ea typeface="Arial"/>
              <a:cs typeface="Arial"/>
              <a:sym typeface="Arial"/>
            </a:endParaRPr>
          </a:p>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Malleable materials like clay or playdoh</a:t>
            </a:r>
            <a:endParaRPr sz="1400">
              <a:solidFill>
                <a:schemeClr val="dk1"/>
              </a:solidFill>
              <a:latin typeface="Arial"/>
              <a:ea typeface="Arial"/>
              <a:cs typeface="Arial"/>
              <a:sym typeface="Arial"/>
            </a:endParaRPr>
          </a:p>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Science experiments like baking soda and vinegar</a:t>
            </a:r>
            <a:endParaRPr sz="1400">
              <a:solidFill>
                <a:schemeClr val="dk1"/>
              </a:solidFill>
              <a:latin typeface="Arial"/>
              <a:ea typeface="Arial"/>
              <a:cs typeface="Arial"/>
              <a:sym typeface="Arial"/>
            </a:endParaRPr>
          </a:p>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Melting crayons</a:t>
            </a:r>
            <a:endParaRPr sz="1400">
              <a:solidFill>
                <a:schemeClr val="dk1"/>
              </a:solidFill>
              <a:latin typeface="Arial"/>
              <a:ea typeface="Arial"/>
              <a:cs typeface="Arial"/>
              <a:sym typeface="Arial"/>
            </a:endParaRPr>
          </a:p>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Butterfly kit</a:t>
            </a:r>
            <a:endParaRPr sz="1400">
              <a:solidFill>
                <a:schemeClr val="dk1"/>
              </a:solidFill>
              <a:latin typeface="Arial"/>
              <a:ea typeface="Arial"/>
              <a:cs typeface="Arial"/>
              <a:sym typeface="Arial"/>
            </a:endParaRPr>
          </a:p>
          <a:p>
            <a:pPr indent="-285750" lvl="0" marL="326708" rtl="0" algn="l">
              <a:lnSpc>
                <a:spcPct val="115000"/>
              </a:lnSpc>
              <a:spcBef>
                <a:spcPts val="0"/>
              </a:spcBef>
              <a:spcAft>
                <a:spcPts val="0"/>
              </a:spcAft>
              <a:buClr>
                <a:schemeClr val="accent3"/>
              </a:buClr>
              <a:buSzPts val="1400"/>
              <a:buFont typeface="Arial"/>
              <a:buChar char="•"/>
            </a:pPr>
            <a:r>
              <a:rPr lang="en-US" sz="1400">
                <a:solidFill>
                  <a:schemeClr val="dk1"/>
                </a:solidFill>
                <a:latin typeface="Arial"/>
                <a:ea typeface="Arial"/>
                <a:cs typeface="Arial"/>
                <a:sym typeface="Arial"/>
              </a:rPr>
              <a:t>Oobleck activities</a:t>
            </a:r>
            <a:endParaRPr sz="1400">
              <a:solidFill>
                <a:schemeClr val="dk1"/>
              </a:solidFill>
              <a:latin typeface="Arial"/>
              <a:ea typeface="Arial"/>
              <a:cs typeface="Arial"/>
              <a:sym typeface="Arial"/>
            </a:endParaRPr>
          </a:p>
          <a:p>
            <a:pPr indent="-80010" lvl="0" marL="228600" rtl="0" algn="l">
              <a:lnSpc>
                <a:spcPct val="110000"/>
              </a:lnSpc>
              <a:spcBef>
                <a:spcPts val="1000"/>
              </a:spcBef>
              <a:spcAft>
                <a:spcPts val="0"/>
              </a:spcAft>
              <a:buSzPts val="1800"/>
              <a:buNone/>
            </a:pPr>
            <a:r>
              <a:t/>
            </a:r>
            <a:endParaRPr/>
          </a:p>
        </p:txBody>
      </p:sp>
      <p:pic>
        <p:nvPicPr>
          <p:cNvPr descr="A group of children painting on a white wall&#10;&#10;Description automatically generated" id="334" name="Google Shape;334;g2c5911a13c5_0_55"/>
          <p:cNvPicPr preferRelativeResize="0"/>
          <p:nvPr/>
        </p:nvPicPr>
        <p:blipFill rotWithShape="1">
          <a:blip r:embed="rId3">
            <a:alphaModFix/>
          </a:blip>
          <a:srcRect b="3658" l="0" r="37109" t="35555"/>
          <a:stretch/>
        </p:blipFill>
        <p:spPr>
          <a:xfrm>
            <a:off x="7910132" y="3429000"/>
            <a:ext cx="3411769" cy="2555454"/>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child sitting at a table with a spoon in her mouth&#10;&#10;Description automatically generated" id="335" name="Google Shape;335;g2c5911a13c5_0_55"/>
          <p:cNvPicPr preferRelativeResize="0"/>
          <p:nvPr/>
        </p:nvPicPr>
        <p:blipFill rotWithShape="1">
          <a:blip r:embed="rId4">
            <a:alphaModFix/>
          </a:blip>
          <a:srcRect b="33982" l="31870" r="13775" t="0"/>
          <a:stretch/>
        </p:blipFill>
        <p:spPr>
          <a:xfrm>
            <a:off x="6096000" y="403020"/>
            <a:ext cx="2369952" cy="2878576"/>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c5911a13c5_0_71"/>
          <p:cNvSpPr txBox="1"/>
          <p:nvPr>
            <p:ph type="title"/>
          </p:nvPr>
        </p:nvSpPr>
        <p:spPr>
          <a:xfrm>
            <a:off x="375800" y="38310"/>
            <a:ext cx="10654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Transporting</a:t>
            </a:r>
            <a:endParaRPr/>
          </a:p>
        </p:txBody>
      </p:sp>
      <p:sp>
        <p:nvSpPr>
          <p:cNvPr id="342" name="Google Shape;342;g2c5911a13c5_0_71"/>
          <p:cNvSpPr txBox="1"/>
          <p:nvPr>
            <p:ph idx="1" type="body"/>
          </p:nvPr>
        </p:nvSpPr>
        <p:spPr>
          <a:xfrm>
            <a:off x="784050" y="995083"/>
            <a:ext cx="4741049" cy="2707342"/>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lang="en-US" sz="1400">
                <a:solidFill>
                  <a:srgbClr val="1E1E1E"/>
                </a:solidFill>
                <a:latin typeface="Arial"/>
                <a:ea typeface="Arial"/>
                <a:cs typeface="Arial"/>
                <a:sym typeface="Arial"/>
              </a:rPr>
              <a:t>Carrying objects in pockets, hands, bags. May also enjoy transporting oneself. </a:t>
            </a:r>
            <a:endParaRPr/>
          </a:p>
          <a:p>
            <a:pPr indent="0" lvl="0" marL="0" rtl="0" algn="l">
              <a:lnSpc>
                <a:spcPct val="115000"/>
              </a:lnSpc>
              <a:spcBef>
                <a:spcPts val="0"/>
              </a:spcBef>
              <a:spcAft>
                <a:spcPts val="0"/>
              </a:spcAft>
              <a:buSzPts val="1800"/>
              <a:buNone/>
            </a:pPr>
            <a:r>
              <a:t/>
            </a:r>
            <a:endParaRPr sz="1400">
              <a:solidFill>
                <a:srgbClr val="1E1E1E"/>
              </a:solidFill>
              <a:latin typeface="Arial"/>
              <a:ea typeface="Arial"/>
              <a:cs typeface="Arial"/>
              <a:sym typeface="Arial"/>
            </a:endParaRPr>
          </a:p>
          <a:p>
            <a:pPr indent="0" lvl="0" marL="0" rtl="0" algn="l">
              <a:lnSpc>
                <a:spcPct val="115000"/>
              </a:lnSpc>
              <a:spcBef>
                <a:spcPts val="0"/>
              </a:spcBef>
              <a:spcAft>
                <a:spcPts val="0"/>
              </a:spcAft>
              <a:buSzPts val="1800"/>
              <a:buNone/>
            </a:pPr>
            <a:r>
              <a:rPr b="1" lang="en-US" sz="1400">
                <a:solidFill>
                  <a:srgbClr val="1E1E1E"/>
                </a:solidFill>
                <a:latin typeface="Arial"/>
                <a:ea typeface="Arial"/>
                <a:cs typeface="Arial"/>
                <a:sym typeface="Arial"/>
              </a:rPr>
              <a:t>What Are They Learning?: </a:t>
            </a:r>
            <a:r>
              <a:rPr lang="en-US" sz="1400">
                <a:solidFill>
                  <a:srgbClr val="1E1E1E"/>
                </a:solidFill>
                <a:latin typeface="Arial"/>
                <a:ea typeface="Arial"/>
                <a:cs typeface="Arial"/>
                <a:sym typeface="Arial"/>
              </a:rPr>
              <a:t>Object permanence, fine and gross motor skills, spatial awareness, planning, and measuring (how much will fit?).  </a:t>
            </a:r>
            <a:endParaRPr/>
          </a:p>
          <a:p>
            <a:pPr indent="0" lvl="0" marL="0" rtl="0" algn="l">
              <a:lnSpc>
                <a:spcPct val="115000"/>
              </a:lnSpc>
              <a:spcBef>
                <a:spcPts val="0"/>
              </a:spcBef>
              <a:spcAft>
                <a:spcPts val="0"/>
              </a:spcAft>
              <a:buSzPts val="1800"/>
              <a:buNone/>
            </a:pPr>
            <a:r>
              <a:t/>
            </a:r>
            <a:endParaRPr sz="1400">
              <a:solidFill>
                <a:srgbClr val="1E1E1E"/>
              </a:solidFill>
              <a:latin typeface="Arial"/>
              <a:ea typeface="Arial"/>
              <a:cs typeface="Arial"/>
              <a:sym typeface="Arial"/>
            </a:endParaRPr>
          </a:p>
          <a:p>
            <a:pPr indent="0" lvl="0" marL="0" rtl="0" algn="l">
              <a:lnSpc>
                <a:spcPct val="115000"/>
              </a:lnSpc>
              <a:spcBef>
                <a:spcPts val="0"/>
              </a:spcBef>
              <a:spcAft>
                <a:spcPts val="0"/>
              </a:spcAft>
              <a:buSzPts val="1800"/>
              <a:buNone/>
            </a:pPr>
            <a:r>
              <a:rPr b="1" lang="en-US" sz="1400">
                <a:solidFill>
                  <a:srgbClr val="1E1E1E"/>
                </a:solidFill>
                <a:latin typeface="Arial"/>
                <a:ea typeface="Arial"/>
                <a:cs typeface="Arial"/>
                <a:sym typeface="Arial"/>
              </a:rPr>
              <a:t>Classroom Examples:</a:t>
            </a:r>
            <a:endParaRPr/>
          </a:p>
        </p:txBody>
      </p:sp>
      <p:sp>
        <p:nvSpPr>
          <p:cNvPr id="343" name="Google Shape;343;g2c5911a13c5_0_71"/>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44" name="Google Shape;344;g2c5911a13c5_0_71"/>
          <p:cNvSpPr txBox="1"/>
          <p:nvPr>
            <p:ph idx="2" type="body"/>
          </p:nvPr>
        </p:nvSpPr>
        <p:spPr>
          <a:xfrm>
            <a:off x="869868" y="2807225"/>
            <a:ext cx="4741049" cy="1790400"/>
          </a:xfrm>
          <a:prstGeom prst="rect">
            <a:avLst/>
          </a:prstGeom>
          <a:noFill/>
          <a:ln>
            <a:noFill/>
          </a:ln>
        </p:spPr>
        <p:txBody>
          <a:bodyPr anchorCtr="0" anchor="t" bIns="45700" lIns="91425" spcFirstLastPara="1" rIns="91425" wrap="square" tIns="45700">
            <a:normAutofit fontScale="92500" lnSpcReduction="20000"/>
          </a:bodyPr>
          <a:lstStyle/>
          <a:p>
            <a:pPr indent="-304862" lvl="0" marL="914400" rtl="0" algn="l">
              <a:lnSpc>
                <a:spcPct val="115000"/>
              </a:lnSpc>
              <a:spcBef>
                <a:spcPts val="3100"/>
              </a:spcBef>
              <a:spcAft>
                <a:spcPts val="0"/>
              </a:spcAft>
              <a:buClr>
                <a:schemeClr val="accent3"/>
              </a:buClr>
              <a:buSzPct val="100000"/>
              <a:buFont typeface="Arial"/>
              <a:buChar char="•"/>
            </a:pPr>
            <a:r>
              <a:rPr lang="en-US" sz="1500">
                <a:solidFill>
                  <a:srgbClr val="111111"/>
                </a:solidFill>
                <a:highlight>
                  <a:srgbClr val="FFFFFF"/>
                </a:highlight>
              </a:rPr>
              <a:t>Diggers, dump trucks and cranes</a:t>
            </a:r>
            <a:endParaRPr sz="1500">
              <a:solidFill>
                <a:srgbClr val="111111"/>
              </a:solidFill>
              <a:highlight>
                <a:srgbClr val="FFFFFF"/>
              </a:highlight>
            </a:endParaRPr>
          </a:p>
          <a:p>
            <a:pPr indent="-304862" lvl="0" marL="914400" rtl="0" algn="l">
              <a:lnSpc>
                <a:spcPct val="115000"/>
              </a:lnSpc>
              <a:spcBef>
                <a:spcPts val="0"/>
              </a:spcBef>
              <a:spcAft>
                <a:spcPts val="0"/>
              </a:spcAft>
              <a:buClr>
                <a:schemeClr val="accent3"/>
              </a:buClr>
              <a:buSzPct val="100000"/>
              <a:buFont typeface="Arial"/>
              <a:buChar char="•"/>
            </a:pPr>
            <a:r>
              <a:rPr lang="en-US" sz="1500">
                <a:solidFill>
                  <a:srgbClr val="111111"/>
                </a:solidFill>
                <a:highlight>
                  <a:srgbClr val="FFFFFF"/>
                </a:highlight>
              </a:rPr>
              <a:t>Wooden railway with freight trucks</a:t>
            </a:r>
            <a:endParaRPr sz="1500">
              <a:solidFill>
                <a:srgbClr val="111111"/>
              </a:solidFill>
              <a:highlight>
                <a:srgbClr val="FFFFFF"/>
              </a:highlight>
            </a:endParaRPr>
          </a:p>
          <a:p>
            <a:pPr indent="-304862" lvl="0" marL="914400" rtl="0" algn="l">
              <a:lnSpc>
                <a:spcPct val="115000"/>
              </a:lnSpc>
              <a:spcBef>
                <a:spcPts val="0"/>
              </a:spcBef>
              <a:spcAft>
                <a:spcPts val="0"/>
              </a:spcAft>
              <a:buClr>
                <a:schemeClr val="accent3"/>
              </a:buClr>
              <a:buSzPct val="100000"/>
              <a:buFont typeface="Arial"/>
              <a:buChar char="•"/>
            </a:pPr>
            <a:r>
              <a:rPr lang="en-US" sz="1500">
                <a:solidFill>
                  <a:srgbClr val="111111"/>
                </a:solidFill>
                <a:highlight>
                  <a:srgbClr val="FFFFFF"/>
                </a:highlight>
              </a:rPr>
              <a:t>Dumping.</a:t>
            </a:r>
            <a:endParaRPr/>
          </a:p>
          <a:p>
            <a:pPr indent="-304862" lvl="0" marL="914400" rtl="0" algn="l">
              <a:lnSpc>
                <a:spcPct val="115000"/>
              </a:lnSpc>
              <a:spcBef>
                <a:spcPts val="0"/>
              </a:spcBef>
              <a:spcAft>
                <a:spcPts val="0"/>
              </a:spcAft>
              <a:buClr>
                <a:schemeClr val="accent3"/>
              </a:buClr>
              <a:buSzPct val="100000"/>
              <a:buFont typeface="Arial"/>
              <a:buChar char="•"/>
            </a:pPr>
            <a:r>
              <a:rPr lang="en-US" sz="1500">
                <a:solidFill>
                  <a:srgbClr val="111111"/>
                </a:solidFill>
                <a:highlight>
                  <a:srgbClr val="FFFFFF"/>
                </a:highlight>
              </a:rPr>
              <a:t>Grocery carts, strollers. </a:t>
            </a:r>
            <a:endParaRPr sz="1500">
              <a:solidFill>
                <a:srgbClr val="111111"/>
              </a:solidFill>
              <a:highlight>
                <a:srgbClr val="FFFFFF"/>
              </a:highlight>
            </a:endParaRPr>
          </a:p>
          <a:p>
            <a:pPr indent="-304862" lvl="0" marL="914400" rtl="0" algn="l">
              <a:lnSpc>
                <a:spcPct val="115000"/>
              </a:lnSpc>
              <a:spcBef>
                <a:spcPts val="0"/>
              </a:spcBef>
              <a:spcAft>
                <a:spcPts val="0"/>
              </a:spcAft>
              <a:buClr>
                <a:schemeClr val="accent3"/>
              </a:buClr>
              <a:buSzPct val="100000"/>
              <a:buFont typeface="Arial"/>
              <a:buChar char="•"/>
            </a:pPr>
            <a:r>
              <a:rPr lang="en-US" sz="1500">
                <a:solidFill>
                  <a:srgbClr val="111111"/>
                </a:solidFill>
                <a:highlight>
                  <a:srgbClr val="FFFFFF"/>
                </a:highlight>
              </a:rPr>
              <a:t>Baskets, backpacks, handbags.</a:t>
            </a:r>
            <a:endParaRPr sz="1500">
              <a:solidFill>
                <a:srgbClr val="111111"/>
              </a:solidFill>
              <a:highlight>
                <a:srgbClr val="FFFFFF"/>
              </a:highlight>
            </a:endParaRPr>
          </a:p>
          <a:p>
            <a:pPr indent="-304862" lvl="0" marL="914400" rtl="0" algn="l">
              <a:lnSpc>
                <a:spcPct val="115000"/>
              </a:lnSpc>
              <a:spcBef>
                <a:spcPts val="0"/>
              </a:spcBef>
              <a:spcAft>
                <a:spcPts val="0"/>
              </a:spcAft>
              <a:buClr>
                <a:schemeClr val="accent3"/>
              </a:buClr>
              <a:buSzPct val="100000"/>
              <a:buFont typeface="Arial"/>
              <a:buChar char="•"/>
            </a:pPr>
            <a:r>
              <a:rPr lang="en-US" sz="1500">
                <a:solidFill>
                  <a:srgbClr val="111111"/>
                </a:solidFill>
                <a:highlight>
                  <a:srgbClr val="FFFFFF"/>
                </a:highlight>
              </a:rPr>
              <a:t>Cars and buses (with passengers).</a:t>
            </a:r>
            <a:endParaRPr sz="1500">
              <a:solidFill>
                <a:srgbClr val="111111"/>
              </a:solidFill>
              <a:highlight>
                <a:srgbClr val="FFFFFF"/>
              </a:highlight>
            </a:endParaRPr>
          </a:p>
          <a:p>
            <a:pPr indent="-114300" lvl="1" marL="685800" rtl="0" algn="l">
              <a:lnSpc>
                <a:spcPct val="110000"/>
              </a:lnSpc>
              <a:spcBef>
                <a:spcPts val="500"/>
              </a:spcBef>
              <a:spcAft>
                <a:spcPts val="0"/>
              </a:spcAft>
              <a:buSzPct val="108107"/>
              <a:buNone/>
            </a:pPr>
            <a:r>
              <a:t/>
            </a:r>
            <a:endParaRPr/>
          </a:p>
        </p:txBody>
      </p:sp>
      <p:pic>
        <p:nvPicPr>
          <p:cNvPr descr="A child playing with toys&#10;&#10;Description automatically generated" id="345" name="Google Shape;345;g2c5911a13c5_0_71"/>
          <p:cNvPicPr preferRelativeResize="0"/>
          <p:nvPr/>
        </p:nvPicPr>
        <p:blipFill rotWithShape="1">
          <a:blip r:embed="rId3">
            <a:alphaModFix/>
          </a:blip>
          <a:srcRect b="8235" l="16013" r="0" t="0"/>
          <a:stretch/>
        </p:blipFill>
        <p:spPr>
          <a:xfrm>
            <a:off x="5874722" y="1027975"/>
            <a:ext cx="2256294" cy="3286990"/>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child pushing a stroller on a wooden walkway&#10;&#10;Description automatically generated" id="346" name="Google Shape;346;g2c5911a13c5_0_71"/>
          <p:cNvPicPr preferRelativeResize="0"/>
          <p:nvPr/>
        </p:nvPicPr>
        <p:blipFill rotWithShape="1">
          <a:blip r:embed="rId4">
            <a:alphaModFix/>
          </a:blip>
          <a:srcRect b="24543" l="17253" r="25516" t="18270"/>
          <a:stretch/>
        </p:blipFill>
        <p:spPr>
          <a:xfrm>
            <a:off x="8830261" y="2487705"/>
            <a:ext cx="2130815" cy="3406588"/>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3"/>
          <p:cNvSpPr txBox="1"/>
          <p:nvPr>
            <p:ph type="title"/>
          </p:nvPr>
        </p:nvSpPr>
        <p:spPr>
          <a:xfrm>
            <a:off x="430599" y="335225"/>
            <a:ext cx="10662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How to support schema play:</a:t>
            </a:r>
            <a:endParaRPr/>
          </a:p>
        </p:txBody>
      </p:sp>
      <p:sp>
        <p:nvSpPr>
          <p:cNvPr id="353" name="Google Shape;353;p13"/>
          <p:cNvSpPr txBox="1"/>
          <p:nvPr>
            <p:ph idx="12" type="sldNum"/>
          </p:nvPr>
        </p:nvSpPr>
        <p:spPr>
          <a:xfrm>
            <a:off x="11503152" y="-18288"/>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54" name="Google Shape;354;p13"/>
          <p:cNvSpPr txBox="1"/>
          <p:nvPr/>
        </p:nvSpPr>
        <p:spPr>
          <a:xfrm>
            <a:off x="459597" y="1483728"/>
            <a:ext cx="3299400" cy="34092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3600"/>
              </a:spcBef>
              <a:spcAft>
                <a:spcPts val="0"/>
              </a:spcAft>
              <a:buClr>
                <a:schemeClr val="dk1"/>
              </a:buClr>
              <a:buSzPts val="1100"/>
              <a:buFont typeface="Arial"/>
              <a:buNone/>
            </a:pPr>
            <a:r>
              <a:rPr b="1" i="0" lang="en-US" sz="1300" u="none" cap="none" strike="noStrike">
                <a:solidFill>
                  <a:srgbClr val="514F4E"/>
                </a:solidFill>
                <a:highlight>
                  <a:srgbClr val="E8D8D8"/>
                </a:highlight>
                <a:latin typeface="Arial"/>
                <a:ea typeface="Arial"/>
                <a:cs typeface="Arial"/>
                <a:sym typeface="Arial"/>
              </a:rPr>
              <a:t>Give your toddler chances to practice</a:t>
            </a:r>
            <a:endParaRPr b="1" i="0" sz="1300" u="none" cap="none" strike="noStrike">
              <a:solidFill>
                <a:srgbClr val="514F4E"/>
              </a:solidFill>
              <a:highlight>
                <a:srgbClr val="E8D8D8"/>
              </a:highlight>
              <a:latin typeface="Arial"/>
              <a:ea typeface="Arial"/>
              <a:cs typeface="Arial"/>
              <a:sym typeface="Arial"/>
            </a:endParaRPr>
          </a:p>
          <a:p>
            <a:pPr indent="0" lvl="0" marL="0" marR="0" rtl="0" algn="l">
              <a:lnSpc>
                <a:spcPct val="180000"/>
              </a:lnSpc>
              <a:spcBef>
                <a:spcPts val="2400"/>
              </a:spcBef>
              <a:spcAft>
                <a:spcPts val="1200"/>
              </a:spcAft>
              <a:buClr>
                <a:schemeClr val="dk1"/>
              </a:buClr>
              <a:buSzPts val="1100"/>
              <a:buFont typeface="Arial"/>
              <a:buNone/>
            </a:pPr>
            <a:r>
              <a:rPr b="0" i="0" lang="en-US" sz="1400" u="none" cap="none" strike="noStrike">
                <a:solidFill>
                  <a:srgbClr val="514F4E"/>
                </a:solidFill>
                <a:latin typeface="Arial"/>
                <a:ea typeface="Arial"/>
                <a:cs typeface="Arial"/>
                <a:sym typeface="Arial"/>
              </a:rPr>
              <a:t>If you notice your toddler working on a particular schema, you can offer toys and activities to encourage their exploration. If they love carrying things around, for example, they’re in a “transporting” schema—give them a small bucket with a handle to carry objects. </a:t>
            </a:r>
            <a:r>
              <a:rPr b="0" i="0" lang="en-US" sz="1400" u="none" cap="none" strike="noStrike">
                <a:solidFill>
                  <a:srgbClr val="514F4E"/>
                </a:solidFill>
                <a:highlight>
                  <a:srgbClr val="FFFFFF"/>
                </a:highlight>
                <a:latin typeface="Arial"/>
                <a:ea typeface="Arial"/>
                <a:cs typeface="Arial"/>
                <a:sym typeface="Arial"/>
              </a:rPr>
              <a:t>    </a:t>
            </a:r>
            <a:endParaRPr b="0" i="0" sz="1400" u="none" cap="none" strike="noStrike">
              <a:solidFill>
                <a:srgbClr val="514F4E"/>
              </a:solidFill>
              <a:highlight>
                <a:srgbClr val="FFFFFF"/>
              </a:highlight>
              <a:latin typeface="Arial"/>
              <a:ea typeface="Arial"/>
              <a:cs typeface="Arial"/>
              <a:sym typeface="Arial"/>
            </a:endParaRPr>
          </a:p>
        </p:txBody>
      </p:sp>
      <p:sp>
        <p:nvSpPr>
          <p:cNvPr id="355" name="Google Shape;355;p13"/>
          <p:cNvSpPr txBox="1"/>
          <p:nvPr/>
        </p:nvSpPr>
        <p:spPr>
          <a:xfrm>
            <a:off x="3989079" y="1456972"/>
            <a:ext cx="3545039" cy="34092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3600"/>
              </a:spcBef>
              <a:spcAft>
                <a:spcPts val="0"/>
              </a:spcAft>
              <a:buClr>
                <a:srgbClr val="000000"/>
              </a:buClr>
              <a:buSzPts val="1300"/>
              <a:buFont typeface="Arial"/>
              <a:buNone/>
            </a:pPr>
            <a:r>
              <a:rPr b="1" i="0" lang="en-US" sz="1300" u="none" cap="none" strike="noStrike">
                <a:solidFill>
                  <a:srgbClr val="514F4E"/>
                </a:solidFill>
                <a:highlight>
                  <a:srgbClr val="E8D8D8"/>
                </a:highlight>
                <a:latin typeface="Arial"/>
                <a:ea typeface="Arial"/>
                <a:cs typeface="Arial"/>
                <a:sym typeface="Arial"/>
              </a:rPr>
              <a:t>Offer appropriate alternatives</a:t>
            </a:r>
            <a:endParaRPr b="1" i="0" sz="1300" u="none" cap="none" strike="noStrike">
              <a:solidFill>
                <a:srgbClr val="514F4E"/>
              </a:solidFill>
              <a:highlight>
                <a:srgbClr val="E8D8D8"/>
              </a:highlight>
              <a:latin typeface="Arial"/>
              <a:ea typeface="Arial"/>
              <a:cs typeface="Arial"/>
              <a:sym typeface="Arial"/>
            </a:endParaRPr>
          </a:p>
          <a:p>
            <a:pPr indent="0" lvl="0" marL="0" marR="0" rtl="0" algn="l">
              <a:lnSpc>
                <a:spcPct val="180000"/>
              </a:lnSpc>
              <a:spcBef>
                <a:spcPts val="2400"/>
              </a:spcBef>
              <a:spcAft>
                <a:spcPts val="0"/>
              </a:spcAft>
              <a:buClr>
                <a:srgbClr val="000000"/>
              </a:buClr>
              <a:buSzPts val="1400"/>
              <a:buFont typeface="Arial"/>
              <a:buNone/>
            </a:pPr>
            <a:r>
              <a:rPr b="0" i="0" lang="en-US" sz="1400" u="none" cap="none" strike="noStrike">
                <a:solidFill>
                  <a:srgbClr val="514F4E"/>
                </a:solidFill>
                <a:latin typeface="Arial"/>
                <a:ea typeface="Arial"/>
                <a:cs typeface="Arial"/>
                <a:sym typeface="Arial"/>
              </a:rPr>
              <a:t>Schema play can sometimes feel frustrating to parents and caregivers. You may be at a special outing and all your child wants to do is spin the wheels on their stroller. Whenever possible, allow them to continue their play. </a:t>
            </a:r>
            <a:endParaRPr b="0" i="0" sz="1400" u="none" cap="none" strike="noStrike">
              <a:solidFill>
                <a:srgbClr val="514F4E"/>
              </a:solidFill>
              <a:latin typeface="Arial"/>
              <a:ea typeface="Arial"/>
              <a:cs typeface="Arial"/>
              <a:sym typeface="Arial"/>
            </a:endParaRPr>
          </a:p>
          <a:p>
            <a:pPr indent="0" lvl="0" marL="0" marR="0" rtl="0" algn="l">
              <a:lnSpc>
                <a:spcPct val="180000"/>
              </a:lnSpc>
              <a:spcBef>
                <a:spcPts val="1200"/>
              </a:spcBef>
              <a:spcAft>
                <a:spcPts val="0"/>
              </a:spcAft>
              <a:buClr>
                <a:srgbClr val="000000"/>
              </a:buClr>
              <a:buSzPts val="1400"/>
              <a:buFont typeface="Arial"/>
              <a:buNone/>
            </a:pPr>
            <a:r>
              <a:rPr b="0" i="0" lang="en-US" sz="1400" u="none" cap="none" strike="noStrike">
                <a:solidFill>
                  <a:srgbClr val="514F4E"/>
                </a:solidFill>
                <a:latin typeface="Arial"/>
                <a:ea typeface="Arial"/>
                <a:cs typeface="Arial"/>
                <a:sym typeface="Arial"/>
              </a:rPr>
              <a:t>If their behavior is disruptive or inconvenient, try giving them an acceptable alternative. </a:t>
            </a:r>
            <a:endParaRPr b="0" i="0" sz="1400" u="none" cap="none" strike="noStrike">
              <a:solidFill>
                <a:srgbClr val="514F4E"/>
              </a:solidFill>
              <a:latin typeface="Arial"/>
              <a:ea typeface="Arial"/>
              <a:cs typeface="Arial"/>
              <a:sym typeface="Arial"/>
            </a:endParaRPr>
          </a:p>
          <a:p>
            <a:pPr indent="0" lvl="0" marL="0" marR="0" rtl="0" algn="l">
              <a:lnSpc>
                <a:spcPct val="180000"/>
              </a:lnSpc>
              <a:spcBef>
                <a:spcPts val="1200"/>
              </a:spcBef>
              <a:spcAft>
                <a:spcPts val="1200"/>
              </a:spcAft>
              <a:buClr>
                <a:srgbClr val="000000"/>
              </a:buClr>
              <a:buSzPts val="1200"/>
              <a:buFont typeface="Arial"/>
              <a:buNone/>
            </a:pPr>
            <a:r>
              <a:t/>
            </a:r>
            <a:endParaRPr b="1" i="0" sz="1200" u="none" cap="none" strike="noStrike">
              <a:solidFill>
                <a:srgbClr val="514F4E"/>
              </a:solidFill>
              <a:highlight>
                <a:srgbClr val="FFFFFF"/>
              </a:highlight>
              <a:latin typeface="Helvetica Neue"/>
              <a:ea typeface="Helvetica Neue"/>
              <a:cs typeface="Helvetica Neue"/>
              <a:sym typeface="Helvetica Neue"/>
            </a:endParaRPr>
          </a:p>
        </p:txBody>
      </p:sp>
      <p:sp>
        <p:nvSpPr>
          <p:cNvPr id="356" name="Google Shape;356;p13"/>
          <p:cNvSpPr txBox="1"/>
          <p:nvPr/>
        </p:nvSpPr>
        <p:spPr>
          <a:xfrm>
            <a:off x="7710149" y="1483725"/>
            <a:ext cx="3462300" cy="41217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3600"/>
              </a:spcBef>
              <a:spcAft>
                <a:spcPts val="0"/>
              </a:spcAft>
              <a:buClr>
                <a:srgbClr val="000000"/>
              </a:buClr>
              <a:buSzPts val="1300"/>
              <a:buFont typeface="Arial"/>
              <a:buNone/>
            </a:pPr>
            <a:r>
              <a:rPr b="1" i="0" lang="en-US" sz="1300" u="none" cap="none" strike="noStrike">
                <a:solidFill>
                  <a:srgbClr val="514F4E"/>
                </a:solidFill>
                <a:highlight>
                  <a:srgbClr val="E8D8D8"/>
                </a:highlight>
                <a:latin typeface="Arial"/>
                <a:ea typeface="Arial"/>
                <a:cs typeface="Arial"/>
                <a:sym typeface="Arial"/>
              </a:rPr>
              <a:t>Resist showing them how to do it “right”</a:t>
            </a:r>
            <a:endParaRPr b="1" i="0" sz="1300" u="none" cap="none" strike="noStrike">
              <a:solidFill>
                <a:srgbClr val="514F4E"/>
              </a:solidFill>
              <a:highlight>
                <a:srgbClr val="E8D8D8"/>
              </a:highlight>
              <a:latin typeface="Arial"/>
              <a:ea typeface="Arial"/>
              <a:cs typeface="Arial"/>
              <a:sym typeface="Arial"/>
            </a:endParaRPr>
          </a:p>
          <a:p>
            <a:pPr indent="0" lvl="0" marL="0" marR="0" rtl="0" algn="l">
              <a:lnSpc>
                <a:spcPct val="180000"/>
              </a:lnSpc>
              <a:spcBef>
                <a:spcPts val="2400"/>
              </a:spcBef>
              <a:spcAft>
                <a:spcPts val="0"/>
              </a:spcAft>
              <a:buClr>
                <a:srgbClr val="000000"/>
              </a:buClr>
              <a:buSzPts val="1400"/>
              <a:buFont typeface="Arial"/>
              <a:buNone/>
            </a:pPr>
            <a:r>
              <a:rPr b="0" i="0" lang="en-US" sz="1400" u="none" cap="none" strike="noStrike">
                <a:solidFill>
                  <a:srgbClr val="514F4E"/>
                </a:solidFill>
                <a:latin typeface="Arial"/>
                <a:ea typeface="Arial"/>
                <a:cs typeface="Arial"/>
                <a:sym typeface="Arial"/>
              </a:rPr>
              <a:t>Schemas are developed through seemingly endless repetition that can include lots of trial and error. If your toddler is struggling to do something, let them keep trying on their own as long as they aren’t getting too frustrated. </a:t>
            </a:r>
            <a:endParaRPr b="0" i="0" sz="1400" u="none" cap="none" strike="noStrike">
              <a:solidFill>
                <a:srgbClr val="514F4E"/>
              </a:solidFill>
              <a:latin typeface="Arial"/>
              <a:ea typeface="Arial"/>
              <a:cs typeface="Arial"/>
              <a:sym typeface="Arial"/>
            </a:endParaRPr>
          </a:p>
          <a:p>
            <a:pPr indent="0" lvl="0" marL="0" marR="0" rtl="0" algn="l">
              <a:lnSpc>
                <a:spcPct val="180000"/>
              </a:lnSpc>
              <a:spcBef>
                <a:spcPts val="1200"/>
              </a:spcBef>
              <a:spcAft>
                <a:spcPts val="1200"/>
              </a:spcAft>
              <a:buClr>
                <a:srgbClr val="000000"/>
              </a:buClr>
              <a:buSzPts val="1100"/>
              <a:buFont typeface="Arial"/>
              <a:buNone/>
            </a:pPr>
            <a:r>
              <a:rPr b="0" i="0" lang="en-US" sz="1100" u="none" cap="none" strike="noStrike">
                <a:solidFill>
                  <a:srgbClr val="514F4E"/>
                </a:solidFill>
                <a:highlight>
                  <a:srgbClr val="FFFFFF"/>
                </a:highlight>
                <a:latin typeface="Helvetica Neue"/>
                <a:ea typeface="Helvetica Neue"/>
                <a:cs typeface="Helvetica Neue"/>
                <a:sym typeface="Helvetica Neue"/>
              </a:rPr>
              <a:t>    </a:t>
            </a:r>
            <a:endParaRPr b="0" i="0" sz="1100" u="none" cap="none" strike="noStrike">
              <a:solidFill>
                <a:srgbClr val="514F4E"/>
              </a:solidFill>
              <a:highlight>
                <a:srgbClr val="FFFFFF"/>
              </a:highlight>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4"/>
          <p:cNvSpPr txBox="1"/>
          <p:nvPr>
            <p:ph type="title"/>
          </p:nvPr>
        </p:nvSpPr>
        <p:spPr>
          <a:xfrm>
            <a:off x="1355226" y="621700"/>
            <a:ext cx="5228393" cy="269719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lang="en-US"/>
              <a:t>Thank You</a:t>
            </a:r>
            <a:endParaRPr/>
          </a:p>
        </p:txBody>
      </p:sp>
      <p:sp>
        <p:nvSpPr>
          <p:cNvPr id="363" name="Google Shape;363;p14"/>
          <p:cNvSpPr txBox="1"/>
          <p:nvPr>
            <p:ph idx="1" type="body"/>
          </p:nvPr>
        </p:nvSpPr>
        <p:spPr>
          <a:xfrm>
            <a:off x="1184896" y="3318890"/>
            <a:ext cx="6031691" cy="258247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SzPts val="1800"/>
              <a:buNone/>
            </a:pPr>
            <a:r>
              <a:rPr lang="en-US"/>
              <a:t>Jade Teachey – </a:t>
            </a:r>
            <a:r>
              <a:rPr lang="en-US" u="sng">
                <a:solidFill>
                  <a:schemeClr val="hlink"/>
                </a:solidFill>
                <a:hlinkClick r:id="rId3"/>
              </a:rPr>
              <a:t>jade.teachey@gretchenshouse.com</a:t>
            </a:r>
            <a:endParaRPr/>
          </a:p>
          <a:p>
            <a:pPr indent="0" lvl="0" marL="0" rtl="0" algn="ctr">
              <a:lnSpc>
                <a:spcPct val="110000"/>
              </a:lnSpc>
              <a:spcBef>
                <a:spcPts val="0"/>
              </a:spcBef>
              <a:spcAft>
                <a:spcPts val="0"/>
              </a:spcAft>
              <a:buSzPts val="1800"/>
              <a:buNone/>
            </a:pPr>
            <a:r>
              <a:rPr lang="en-US"/>
              <a:t>Kelly Lessard – </a:t>
            </a:r>
            <a:r>
              <a:rPr lang="en-US" u="sng">
                <a:solidFill>
                  <a:schemeClr val="hlink"/>
                </a:solidFill>
                <a:hlinkClick r:id="rId4"/>
              </a:rPr>
              <a:t>kelly.lessard@gretchenshouse.com</a:t>
            </a:r>
            <a:endParaRPr/>
          </a:p>
          <a:p>
            <a:pPr indent="0" lvl="0" marL="0" rtl="0" algn="ctr">
              <a:lnSpc>
                <a:spcPct val="110000"/>
              </a:lnSpc>
              <a:spcBef>
                <a:spcPts val="0"/>
              </a:spcBef>
              <a:spcAft>
                <a:spcPts val="0"/>
              </a:spcAft>
              <a:buSzPts val="1800"/>
              <a:buNone/>
            </a:pPr>
            <a:r>
              <a:t/>
            </a:r>
            <a:endParaRPr/>
          </a:p>
          <a:p>
            <a:pPr indent="0" lvl="0" marL="0" rtl="0" algn="ctr">
              <a:lnSpc>
                <a:spcPct val="110000"/>
              </a:lnSpc>
              <a:spcBef>
                <a:spcPts val="0"/>
              </a:spcBef>
              <a:spcAft>
                <a:spcPts val="0"/>
              </a:spcAft>
              <a:buSzPts val="1800"/>
              <a:buNone/>
            </a:pPr>
            <a:r>
              <a:rPr b="1" i="0" lang="en-US" sz="1800" u="sng">
                <a:solidFill>
                  <a:srgbClr val="803F28"/>
                </a:solidFill>
                <a:latin typeface="Arial"/>
                <a:ea typeface="Arial"/>
                <a:cs typeface="Arial"/>
                <a:sym typeface="Arial"/>
              </a:rPr>
              <a:t>Training Credit Check Out Code:</a:t>
            </a:r>
            <a:r>
              <a:rPr b="1" i="0" lang="en-US" sz="1800">
                <a:solidFill>
                  <a:srgbClr val="803F28"/>
                </a:solidFill>
                <a:latin typeface="Arial"/>
                <a:ea typeface="Arial"/>
                <a:cs typeface="Arial"/>
                <a:sym typeface="Arial"/>
              </a:rPr>
              <a:t> </a:t>
            </a:r>
            <a:r>
              <a:rPr b="1" i="0" lang="en-US" sz="1800">
                <a:solidFill>
                  <a:srgbClr val="000000"/>
                </a:solidFill>
                <a:latin typeface="Arial"/>
                <a:ea typeface="Arial"/>
                <a:cs typeface="Arial"/>
                <a:sym typeface="Arial"/>
              </a:rPr>
              <a:t>72A2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
          <p:cNvSpPr txBox="1"/>
          <p:nvPr>
            <p:ph type="title"/>
          </p:nvPr>
        </p:nvSpPr>
        <p:spPr>
          <a:xfrm>
            <a:off x="1828932" y="1115167"/>
            <a:ext cx="8534136" cy="4655385"/>
          </a:xfrm>
          <a:prstGeom prst="rect">
            <a:avLst/>
          </a:prstGeom>
          <a:noFill/>
          <a:ln>
            <a:noFill/>
          </a:ln>
        </p:spPr>
        <p:txBody>
          <a:bodyPr anchorCtr="0" anchor="ctr" bIns="45700" lIns="91425" spcFirstLastPara="1" rIns="91425" wrap="square" tIns="45700">
            <a:noAutofit/>
          </a:bodyPr>
          <a:lstStyle/>
          <a:p>
            <a:pPr indent="-285750" lvl="0" marL="285750" rtl="0" algn="ctr">
              <a:lnSpc>
                <a:spcPct val="90000"/>
              </a:lnSpc>
              <a:spcBef>
                <a:spcPts val="0"/>
              </a:spcBef>
              <a:spcAft>
                <a:spcPts val="0"/>
              </a:spcAft>
              <a:buClr>
                <a:schemeClr val="dk2"/>
              </a:buClr>
              <a:buSzPts val="1800"/>
              <a:buFont typeface="Arial"/>
              <a:buChar char="•"/>
            </a:pPr>
            <a:r>
              <a:rPr lang="en-US" sz="1800"/>
              <a:t>https://www.onehundredtoys.com/understanding-schema-play-in-toddlers/</a:t>
            </a:r>
            <a:br>
              <a:rPr lang="en-US" sz="1800"/>
            </a:br>
            <a:br>
              <a:rPr lang="en-US" sz="1800"/>
            </a:br>
            <a:r>
              <a:rPr lang="en-US" sz="1800"/>
              <a:t>https://lovevery.com/community/blog/child-development/what-are-play-schemas-and-how-do-they-help-your-toddler-learn/</a:t>
            </a:r>
            <a:br>
              <a:rPr lang="en-US" sz="1800"/>
            </a:br>
            <a:br>
              <a:rPr lang="en-US" sz="1800"/>
            </a:br>
            <a:r>
              <a:rPr lang="en-US" sz="1800"/>
              <a:t>https://reachformontessori.com/play-schemas-fun-activities-that-help-your-child-develop/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g26d66ab5a17_0_42" title="Schema Theory Example"/>
          <p:cNvPicPr preferRelativeResize="0"/>
          <p:nvPr/>
        </p:nvPicPr>
        <p:blipFill rotWithShape="1">
          <a:blip r:embed="rId3">
            <a:alphaModFix/>
          </a:blip>
          <a:srcRect b="0" l="0" r="0" t="0"/>
          <a:stretch/>
        </p:blipFill>
        <p:spPr>
          <a:xfrm>
            <a:off x="2465294" y="928967"/>
            <a:ext cx="6666754" cy="50000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
          <p:cNvSpPr txBox="1"/>
          <p:nvPr>
            <p:ph type="ctrTitle"/>
          </p:nvPr>
        </p:nvSpPr>
        <p:spPr>
          <a:xfrm>
            <a:off x="422900" y="576251"/>
            <a:ext cx="5646600" cy="246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What is a schema?</a:t>
            </a:r>
            <a:endParaRPr/>
          </a:p>
        </p:txBody>
      </p:sp>
      <p:pic>
        <p:nvPicPr>
          <p:cNvPr id="217" name="Google Shape;217;p4"/>
          <p:cNvPicPr preferRelativeResize="0"/>
          <p:nvPr>
            <p:ph idx="2" type="pic"/>
          </p:nvPr>
        </p:nvPicPr>
        <p:blipFill rotWithShape="1">
          <a:blip r:embed="rId3">
            <a:alphaModFix/>
          </a:blip>
          <a:srcRect b="0" l="22277" r="22275" t="0"/>
          <a:stretch/>
        </p:blipFill>
        <p:spPr>
          <a:xfrm>
            <a:off x="6513825" y="2"/>
            <a:ext cx="5013087" cy="6857998"/>
          </a:xfrm>
          <a:prstGeom prst="rect">
            <a:avLst/>
          </a:prstGeom>
          <a:solidFill>
            <a:schemeClr val="accent3"/>
          </a:solidFill>
          <a:ln>
            <a:noFill/>
          </a:ln>
        </p:spPr>
      </p:pic>
      <p:sp>
        <p:nvSpPr>
          <p:cNvPr id="218" name="Google Shape;218;p4"/>
          <p:cNvSpPr txBox="1"/>
          <p:nvPr/>
        </p:nvSpPr>
        <p:spPr>
          <a:xfrm>
            <a:off x="867225" y="2367450"/>
            <a:ext cx="4376100" cy="310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11111"/>
                </a:solidFill>
                <a:highlight>
                  <a:srgbClr val="FFFFFF"/>
                </a:highlight>
                <a:latin typeface="Arial"/>
                <a:ea typeface="Arial"/>
                <a:cs typeface="Arial"/>
                <a:sym typeface="Arial"/>
              </a:rPr>
              <a:t>Schema play is how our children learn to make sense of the world.</a:t>
            </a:r>
            <a:endParaRPr b="0" i="0" sz="1400" u="none" cap="none" strike="noStrike">
              <a:solidFill>
                <a:srgbClr val="111111"/>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1111"/>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rgbClr val="111111"/>
                </a:solidFill>
                <a:highlight>
                  <a:srgbClr val="FFFFFF"/>
                </a:highlight>
                <a:latin typeface="Arial"/>
                <a:ea typeface="Arial"/>
                <a:cs typeface="Arial"/>
                <a:sym typeface="Arial"/>
              </a:rPr>
              <a:t>Swiss psychologist, Jean Piaget, noticed that children of a similar age all make the same kinds of mistakes. This led him to speculate that learning happens in stages and that as children grow, they progress to higher levels. Part of his theory considered how schema play enabled this transition</a:t>
            </a:r>
            <a:endParaRPr b="0" i="0" sz="1400" u="none" cap="none" strike="noStrike">
              <a:solidFill>
                <a:srgbClr val="111111"/>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1111"/>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14F4E"/>
                </a:solidFill>
                <a:highlight>
                  <a:srgbClr val="FFFFFF"/>
                </a:highlight>
                <a:latin typeface="Arial"/>
                <a:ea typeface="Arial"/>
                <a:cs typeface="Arial"/>
                <a:sym typeface="Arial"/>
              </a:rPr>
              <a:t>A schema is a cognitive framework that helps children organize and interpret information. Once a schema is established, children can use it as a blueprint to process similar information. </a:t>
            </a:r>
            <a:endParaRPr b="0" i="0" sz="1400" u="none" cap="none" strike="noStrike">
              <a:solidFill>
                <a:srgbClr val="111111"/>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11111"/>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11111"/>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6"/>
          <p:cNvSpPr txBox="1"/>
          <p:nvPr>
            <p:ph type="title"/>
          </p:nvPr>
        </p:nvSpPr>
        <p:spPr>
          <a:xfrm>
            <a:off x="881422" y="657446"/>
            <a:ext cx="5228400" cy="2697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Why do schemas matter?</a:t>
            </a:r>
            <a:endParaRPr/>
          </a:p>
        </p:txBody>
      </p:sp>
      <p:sp>
        <p:nvSpPr>
          <p:cNvPr id="225" name="Google Shape;225;p6"/>
          <p:cNvSpPr txBox="1"/>
          <p:nvPr>
            <p:ph idx="1" type="body"/>
          </p:nvPr>
        </p:nvSpPr>
        <p:spPr>
          <a:xfrm>
            <a:off x="1429647" y="2766649"/>
            <a:ext cx="6073812" cy="2582400"/>
          </a:xfrm>
          <a:prstGeom prst="rect">
            <a:avLst/>
          </a:prstGeom>
          <a:noFill/>
          <a:ln>
            <a:noFill/>
          </a:ln>
        </p:spPr>
        <p:txBody>
          <a:bodyPr anchorCtr="0" anchor="t" bIns="45700" lIns="91425" spcFirstLastPara="1" rIns="91425" wrap="square" tIns="45700">
            <a:normAutofit fontScale="92500"/>
          </a:bodyPr>
          <a:lstStyle/>
          <a:p>
            <a:pPr indent="-316928" lvl="0" marL="457200" rtl="0" algn="l">
              <a:lnSpc>
                <a:spcPct val="115000"/>
              </a:lnSpc>
              <a:spcBef>
                <a:spcPts val="0"/>
              </a:spcBef>
              <a:spcAft>
                <a:spcPts val="0"/>
              </a:spcAft>
              <a:buClr>
                <a:schemeClr val="accent3"/>
              </a:buClr>
              <a:buSzPct val="100000"/>
              <a:buFont typeface="Arial"/>
              <a:buChar char="●"/>
            </a:pPr>
            <a:r>
              <a:rPr lang="en-US" sz="1600">
                <a:solidFill>
                  <a:srgbClr val="1E1E1E"/>
                </a:solidFill>
              </a:rPr>
              <a:t>Understanding why </a:t>
            </a:r>
            <a:r>
              <a:rPr lang="en-US" sz="1600">
                <a:solidFill>
                  <a:schemeClr val="dk1"/>
                </a:solidFill>
              </a:rPr>
              <a:t>makes it easier to cope. </a:t>
            </a:r>
            <a:endParaRPr sz="1600">
              <a:solidFill>
                <a:schemeClr val="dk1"/>
              </a:solidFill>
            </a:endParaRPr>
          </a:p>
          <a:p>
            <a:pPr indent="-316928" lvl="0" marL="457200" rtl="0" algn="l">
              <a:lnSpc>
                <a:spcPct val="115000"/>
              </a:lnSpc>
              <a:spcBef>
                <a:spcPts val="0"/>
              </a:spcBef>
              <a:spcAft>
                <a:spcPts val="0"/>
              </a:spcAft>
              <a:buClr>
                <a:schemeClr val="accent3"/>
              </a:buClr>
              <a:buSzPct val="100000"/>
              <a:buFont typeface="Arial"/>
              <a:buChar char="●"/>
            </a:pPr>
            <a:r>
              <a:rPr lang="en-US" sz="1600">
                <a:solidFill>
                  <a:schemeClr val="dk1"/>
                </a:solidFill>
              </a:rPr>
              <a:t>Offers outlets to safely explore with a more appropriate activity. </a:t>
            </a:r>
            <a:endParaRPr sz="1600">
              <a:solidFill>
                <a:schemeClr val="dk1"/>
              </a:solidFill>
            </a:endParaRPr>
          </a:p>
          <a:p>
            <a:pPr indent="-316928" lvl="0" marL="457200" rtl="0" algn="l">
              <a:lnSpc>
                <a:spcPct val="115000"/>
              </a:lnSpc>
              <a:spcBef>
                <a:spcPts val="0"/>
              </a:spcBef>
              <a:spcAft>
                <a:spcPts val="0"/>
              </a:spcAft>
              <a:buClr>
                <a:schemeClr val="accent3"/>
              </a:buClr>
              <a:buSzPct val="100000"/>
              <a:buFont typeface="Arial"/>
              <a:buChar char="●"/>
            </a:pPr>
            <a:r>
              <a:rPr lang="en-US" sz="1600">
                <a:solidFill>
                  <a:schemeClr val="dk1"/>
                </a:solidFill>
              </a:rPr>
              <a:t>Curb the </a:t>
            </a:r>
            <a:r>
              <a:rPr lang="en-US" sz="1600">
                <a:solidFill>
                  <a:schemeClr val="dk1"/>
                </a:solidFill>
                <a:uFill>
                  <a:noFill/>
                </a:uFill>
                <a:hlinkClick r:id="rId3">
                  <a:extLst>
                    <a:ext uri="{A12FA001-AC4F-418D-AE19-62706E023703}">
                      <ahyp:hlinkClr val="tx"/>
                    </a:ext>
                  </a:extLst>
                </a:hlinkClick>
              </a:rPr>
              <a:t>unwanted behaviors</a:t>
            </a:r>
            <a:r>
              <a:rPr lang="en-US" sz="1600">
                <a:solidFill>
                  <a:schemeClr val="dk1"/>
                </a:solidFill>
              </a:rPr>
              <a:t>.  </a:t>
            </a:r>
            <a:endParaRPr sz="1600">
              <a:solidFill>
                <a:schemeClr val="dk1"/>
              </a:solidFill>
            </a:endParaRPr>
          </a:p>
          <a:p>
            <a:pPr indent="-316928" lvl="0" marL="457200" rtl="0" algn="l">
              <a:lnSpc>
                <a:spcPct val="115000"/>
              </a:lnSpc>
              <a:spcBef>
                <a:spcPts val="0"/>
              </a:spcBef>
              <a:spcAft>
                <a:spcPts val="0"/>
              </a:spcAft>
              <a:buClr>
                <a:schemeClr val="accent3"/>
              </a:buClr>
              <a:buSzPct val="100000"/>
              <a:buFont typeface="Arial"/>
              <a:buChar char="●"/>
            </a:pPr>
            <a:r>
              <a:rPr lang="en-US" sz="1600">
                <a:solidFill>
                  <a:schemeClr val="dk1"/>
                </a:solidFill>
              </a:rPr>
              <a:t>Helpful in planning activities.</a:t>
            </a:r>
            <a:endParaRPr sz="1600">
              <a:solidFill>
                <a:schemeClr val="dk1"/>
              </a:solidFill>
            </a:endParaRPr>
          </a:p>
          <a:p>
            <a:pPr indent="-316928" lvl="0" marL="457200" rtl="0" algn="l">
              <a:lnSpc>
                <a:spcPct val="115000"/>
              </a:lnSpc>
              <a:spcBef>
                <a:spcPts val="0"/>
              </a:spcBef>
              <a:spcAft>
                <a:spcPts val="0"/>
              </a:spcAft>
              <a:buClr>
                <a:schemeClr val="accent3"/>
              </a:buClr>
              <a:buSzPct val="100000"/>
              <a:buFont typeface="Arial"/>
              <a:buChar char="●"/>
            </a:pPr>
            <a:r>
              <a:rPr lang="en-US" sz="1600">
                <a:solidFill>
                  <a:schemeClr val="dk1"/>
                </a:solidFill>
              </a:rPr>
              <a:t>Tailor activities to interests that may otherwise not be obvious. </a:t>
            </a:r>
            <a:endParaRPr sz="1600">
              <a:solidFill>
                <a:schemeClr val="dk1"/>
              </a:solidFill>
            </a:endParaRPr>
          </a:p>
          <a:p>
            <a:pPr indent="-316928" lvl="0" marL="457200" rtl="0" algn="l">
              <a:lnSpc>
                <a:spcPct val="115000"/>
              </a:lnSpc>
              <a:spcBef>
                <a:spcPts val="0"/>
              </a:spcBef>
              <a:spcAft>
                <a:spcPts val="0"/>
              </a:spcAft>
              <a:buClr>
                <a:schemeClr val="accent3"/>
              </a:buClr>
              <a:buSzPct val="100000"/>
              <a:buChar char="●"/>
            </a:pPr>
            <a:r>
              <a:rPr lang="en-US" sz="1600">
                <a:solidFill>
                  <a:schemeClr val="dk1"/>
                </a:solidFill>
              </a:rPr>
              <a:t>Learn new vocabulary.</a:t>
            </a:r>
            <a:endParaRPr sz="1600">
              <a:solidFill>
                <a:schemeClr val="dk1"/>
              </a:solidFill>
            </a:endParaRPr>
          </a:p>
          <a:p>
            <a:pPr indent="-316928" lvl="0" marL="457200" rtl="0" algn="l">
              <a:lnSpc>
                <a:spcPct val="115000"/>
              </a:lnSpc>
              <a:spcBef>
                <a:spcPts val="0"/>
              </a:spcBef>
              <a:spcAft>
                <a:spcPts val="0"/>
              </a:spcAft>
              <a:buClr>
                <a:schemeClr val="accent3"/>
              </a:buClr>
              <a:buSzPct val="100000"/>
              <a:buChar char="●"/>
            </a:pPr>
            <a:r>
              <a:rPr lang="en-US" sz="1600">
                <a:solidFill>
                  <a:schemeClr val="dk1"/>
                </a:solidFill>
              </a:rPr>
              <a:t>Build self-confidence.</a:t>
            </a:r>
            <a:endParaRPr sz="1600">
              <a:solidFill>
                <a:schemeClr val="dk1"/>
              </a:solidFill>
            </a:endParaRPr>
          </a:p>
          <a:p>
            <a:pPr indent="-316928" lvl="0" marL="457200" rtl="0" algn="l">
              <a:lnSpc>
                <a:spcPct val="115000"/>
              </a:lnSpc>
              <a:spcBef>
                <a:spcPts val="0"/>
              </a:spcBef>
              <a:spcAft>
                <a:spcPts val="0"/>
              </a:spcAft>
              <a:buClr>
                <a:schemeClr val="accent3"/>
              </a:buClr>
              <a:buSzPct val="100000"/>
              <a:buChar char="●"/>
            </a:pPr>
            <a:r>
              <a:rPr lang="en-US" sz="1600">
                <a:solidFill>
                  <a:schemeClr val="dk1"/>
                </a:solidFill>
              </a:rPr>
              <a:t>Increase problem-solving skills.  </a:t>
            </a:r>
            <a:endParaRPr sz="1600">
              <a:solidFill>
                <a:schemeClr val="dk1"/>
              </a:solidFill>
            </a:endParaRPr>
          </a:p>
          <a:p>
            <a:pPr indent="-316928" lvl="0" marL="457200" rtl="0" algn="l">
              <a:lnSpc>
                <a:spcPct val="115000"/>
              </a:lnSpc>
              <a:spcBef>
                <a:spcPts val="0"/>
              </a:spcBef>
              <a:spcAft>
                <a:spcPts val="0"/>
              </a:spcAft>
              <a:buClr>
                <a:schemeClr val="accent3"/>
              </a:buClr>
              <a:buSzPct val="100000"/>
              <a:buChar char="●"/>
            </a:pPr>
            <a:r>
              <a:rPr lang="en-US" sz="1600">
                <a:solidFill>
                  <a:schemeClr val="dk1"/>
                </a:solidFill>
              </a:rPr>
              <a:t>Increase overall cognitive development.  </a:t>
            </a:r>
            <a:endParaRPr sz="1600">
              <a:solidFill>
                <a:schemeClr val="dk1"/>
              </a:solidFill>
            </a:endParaRPr>
          </a:p>
          <a:p>
            <a:pPr indent="0" lvl="0" marL="0" rtl="0" algn="l">
              <a:lnSpc>
                <a:spcPct val="110000"/>
              </a:lnSpc>
              <a:spcBef>
                <a:spcPts val="1500"/>
              </a:spcBef>
              <a:spcAft>
                <a:spcPts val="0"/>
              </a:spcAft>
              <a:buSzPct val="100000"/>
              <a:buNone/>
            </a:pPr>
            <a:r>
              <a:t/>
            </a:r>
            <a:endParaRPr/>
          </a:p>
        </p:txBody>
      </p:sp>
      <p:sp>
        <p:nvSpPr>
          <p:cNvPr id="226" name="Google Shape;226;p6"/>
          <p:cNvSpPr txBox="1"/>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2"/>
                </a:solidFill>
                <a:latin typeface="Arial"/>
                <a:ea typeface="Arial"/>
                <a:cs typeface="Arial"/>
                <a:sym typeface="Arial"/>
              </a:rPr>
              <a:t>‹#›</a:t>
            </a:fld>
            <a:endParaRPr b="0" i="0" sz="1200" u="none" cap="none" strike="noStrik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7"/>
          <p:cNvSpPr txBox="1"/>
          <p:nvPr>
            <p:ph type="ctrTitle"/>
          </p:nvPr>
        </p:nvSpPr>
        <p:spPr>
          <a:xfrm>
            <a:off x="435838" y="798276"/>
            <a:ext cx="5646600" cy="1256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Arial"/>
              <a:buNone/>
            </a:pPr>
            <a:r>
              <a:rPr lang="en-US"/>
              <a:t>When does schema play happen?</a:t>
            </a:r>
            <a:endParaRPr/>
          </a:p>
        </p:txBody>
      </p:sp>
      <p:sp>
        <p:nvSpPr>
          <p:cNvPr id="233" name="Google Shape;233;p7"/>
          <p:cNvSpPr txBox="1"/>
          <p:nvPr>
            <p:ph idx="1" type="body"/>
          </p:nvPr>
        </p:nvSpPr>
        <p:spPr>
          <a:xfrm>
            <a:off x="408850" y="2226325"/>
            <a:ext cx="5673600" cy="35601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2040"/>
              <a:buNone/>
            </a:pPr>
            <a:r>
              <a:rPr lang="en-US" sz="1420">
                <a:solidFill>
                  <a:srgbClr val="111111"/>
                </a:solidFill>
                <a:highlight>
                  <a:srgbClr val="FFFFFF"/>
                </a:highlight>
              </a:rPr>
              <a:t>As adults we use them all the time, and we don’t really notice we’re doing it. Switch on a light or make a sandwich and you are using a schema to do it; a mental model you’ve created through a process of trial and error to find the best and most efficient way of completing your task.</a:t>
            </a:r>
            <a:endParaRPr sz="1590">
              <a:solidFill>
                <a:srgbClr val="111111"/>
              </a:solidFill>
            </a:endParaRPr>
          </a:p>
          <a:p>
            <a:pPr indent="0" lvl="0" marL="0" rtl="0" algn="l">
              <a:lnSpc>
                <a:spcPct val="95000"/>
              </a:lnSpc>
              <a:spcBef>
                <a:spcPts val="0"/>
              </a:spcBef>
              <a:spcAft>
                <a:spcPts val="0"/>
              </a:spcAft>
              <a:buSzPts val="2040"/>
              <a:buNone/>
            </a:pPr>
            <a:r>
              <a:t/>
            </a:r>
            <a:endParaRPr sz="1490">
              <a:solidFill>
                <a:srgbClr val="111111"/>
              </a:solidFill>
            </a:endParaRPr>
          </a:p>
          <a:p>
            <a:pPr indent="0" lvl="0" marL="0" rtl="0" algn="l">
              <a:lnSpc>
                <a:spcPct val="95000"/>
              </a:lnSpc>
              <a:spcBef>
                <a:spcPts val="0"/>
              </a:spcBef>
              <a:spcAft>
                <a:spcPts val="0"/>
              </a:spcAft>
              <a:buSzPts val="2040"/>
              <a:buNone/>
            </a:pPr>
            <a:r>
              <a:rPr lang="en-US" sz="1490">
                <a:solidFill>
                  <a:srgbClr val="111111"/>
                </a:solidFill>
              </a:rPr>
              <a:t>While you see it most in toddlers, schema play is something we all indulge in when we encounter something for the first time. </a:t>
            </a:r>
            <a:endParaRPr sz="1490">
              <a:solidFill>
                <a:srgbClr val="111111"/>
              </a:solidFill>
            </a:endParaRPr>
          </a:p>
          <a:p>
            <a:pPr indent="0" lvl="0" marL="0" rtl="0" algn="l">
              <a:lnSpc>
                <a:spcPct val="95000"/>
              </a:lnSpc>
              <a:spcBef>
                <a:spcPts val="0"/>
              </a:spcBef>
              <a:spcAft>
                <a:spcPts val="0"/>
              </a:spcAft>
              <a:buSzPts val="2040"/>
              <a:buNone/>
            </a:pPr>
            <a:r>
              <a:t/>
            </a:r>
            <a:endParaRPr sz="1490">
              <a:solidFill>
                <a:srgbClr val="111111"/>
              </a:solidFill>
            </a:endParaRPr>
          </a:p>
          <a:p>
            <a:pPr indent="0" lvl="0" marL="0" rtl="0" algn="l">
              <a:lnSpc>
                <a:spcPct val="95000"/>
              </a:lnSpc>
              <a:spcBef>
                <a:spcPts val="0"/>
              </a:spcBef>
              <a:spcAft>
                <a:spcPts val="0"/>
              </a:spcAft>
              <a:buSzPts val="2040"/>
              <a:buNone/>
            </a:pPr>
            <a:r>
              <a:rPr lang="en-US" sz="1490">
                <a:solidFill>
                  <a:srgbClr val="111111"/>
                </a:solidFill>
              </a:rPr>
              <a:t>Toddlers haven’t yet fully grasped the idea, so they must practice to understand the schema. Their schema play is visible. </a:t>
            </a:r>
            <a:endParaRPr sz="1490">
              <a:solidFill>
                <a:srgbClr val="111111"/>
              </a:solidFill>
            </a:endParaRPr>
          </a:p>
          <a:p>
            <a:pPr indent="0" lvl="0" marL="0" rtl="0" algn="l">
              <a:lnSpc>
                <a:spcPct val="95000"/>
              </a:lnSpc>
              <a:spcBef>
                <a:spcPts val="3100"/>
              </a:spcBef>
              <a:spcAft>
                <a:spcPts val="0"/>
              </a:spcAft>
              <a:buSzPts val="2040"/>
              <a:buNone/>
            </a:pPr>
            <a:r>
              <a:rPr lang="en-US" sz="1490">
                <a:solidFill>
                  <a:srgbClr val="111111"/>
                </a:solidFill>
              </a:rPr>
              <a:t>It follows that your child’s interest in each schema diminishes over time. What seemed like an obsession is quickly forgotten once the concept has been mastered.</a:t>
            </a:r>
            <a:endParaRPr sz="1490">
              <a:solidFill>
                <a:srgbClr val="111111"/>
              </a:solidFill>
            </a:endParaRPr>
          </a:p>
          <a:p>
            <a:pPr indent="0" lvl="0" marL="0" rtl="0" algn="l">
              <a:lnSpc>
                <a:spcPct val="90000"/>
              </a:lnSpc>
              <a:spcBef>
                <a:spcPts val="3100"/>
              </a:spcBef>
              <a:spcAft>
                <a:spcPts val="0"/>
              </a:spcAft>
              <a:buSzPts val="2040"/>
              <a:buNone/>
            </a:pPr>
            <a:r>
              <a:t/>
            </a:r>
            <a:endParaRPr sz="2040"/>
          </a:p>
        </p:txBody>
      </p:sp>
      <p:pic>
        <p:nvPicPr>
          <p:cNvPr id="234" name="Google Shape;234;p7"/>
          <p:cNvPicPr preferRelativeResize="0"/>
          <p:nvPr>
            <p:ph idx="2" type="pic"/>
          </p:nvPr>
        </p:nvPicPr>
        <p:blipFill rotWithShape="1">
          <a:blip r:embed="rId3">
            <a:alphaModFix/>
          </a:blip>
          <a:srcRect b="0" l="16869" r="16868" t="0"/>
          <a:stretch/>
        </p:blipFill>
        <p:spPr>
          <a:xfrm>
            <a:off x="6483095" y="-1"/>
            <a:ext cx="5013087" cy="6857998"/>
          </a:xfrm>
          <a:prstGeom prst="rect">
            <a:avLst/>
          </a:prstGeom>
          <a:solidFill>
            <a:schemeClr val="accent3"/>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
          <p:cNvSpPr txBox="1"/>
          <p:nvPr>
            <p:ph type="ctrTitle"/>
          </p:nvPr>
        </p:nvSpPr>
        <p:spPr>
          <a:xfrm>
            <a:off x="432249" y="658579"/>
            <a:ext cx="5592900" cy="1425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Arial"/>
              <a:buNone/>
            </a:pPr>
            <a:r>
              <a:rPr lang="en-US"/>
              <a:t>Most common schemas in ECE?</a:t>
            </a:r>
            <a:endParaRPr/>
          </a:p>
        </p:txBody>
      </p:sp>
      <p:sp>
        <p:nvSpPr>
          <p:cNvPr id="241" name="Google Shape;241;p5"/>
          <p:cNvSpPr txBox="1"/>
          <p:nvPr>
            <p:ph idx="1" type="body"/>
          </p:nvPr>
        </p:nvSpPr>
        <p:spPr>
          <a:xfrm>
            <a:off x="1548675" y="2233400"/>
            <a:ext cx="2647800" cy="3284100"/>
          </a:xfrm>
          <a:prstGeom prst="rect">
            <a:avLst/>
          </a:prstGeom>
          <a:noFill/>
          <a:ln>
            <a:noFill/>
          </a:ln>
        </p:spPr>
        <p:txBody>
          <a:bodyPr anchorCtr="0" anchor="t" bIns="45700" lIns="91425" spcFirstLastPara="1" rIns="91425" wrap="square" tIns="45700">
            <a:normAutofit/>
          </a:bodyPr>
          <a:lstStyle/>
          <a:p>
            <a:pPr indent="-457200" lvl="0" marL="457200" rtl="0" algn="l">
              <a:lnSpc>
                <a:spcPct val="110000"/>
              </a:lnSpc>
              <a:spcBef>
                <a:spcPts val="0"/>
              </a:spcBef>
              <a:spcAft>
                <a:spcPts val="0"/>
              </a:spcAft>
              <a:buSzPts val="2400"/>
              <a:buAutoNum type="arabicPeriod"/>
            </a:pPr>
            <a:r>
              <a:rPr lang="en-US" sz="1800"/>
              <a:t>Connection</a:t>
            </a:r>
            <a:endParaRPr sz="1800"/>
          </a:p>
          <a:p>
            <a:pPr indent="-457200" lvl="0" marL="457200" rtl="0" algn="l">
              <a:lnSpc>
                <a:spcPct val="110000"/>
              </a:lnSpc>
              <a:spcBef>
                <a:spcPts val="0"/>
              </a:spcBef>
              <a:spcAft>
                <a:spcPts val="0"/>
              </a:spcAft>
              <a:buSzPts val="2400"/>
              <a:buAutoNum type="arabicPeriod"/>
            </a:pPr>
            <a:r>
              <a:rPr lang="en-US" sz="1800"/>
              <a:t>Enclosing</a:t>
            </a:r>
            <a:endParaRPr sz="1800"/>
          </a:p>
          <a:p>
            <a:pPr indent="-457200" lvl="0" marL="457200" rtl="0" algn="l">
              <a:lnSpc>
                <a:spcPct val="110000"/>
              </a:lnSpc>
              <a:spcBef>
                <a:spcPts val="0"/>
              </a:spcBef>
              <a:spcAft>
                <a:spcPts val="0"/>
              </a:spcAft>
              <a:buSzPts val="2400"/>
              <a:buAutoNum type="arabicPeriod"/>
            </a:pPr>
            <a:r>
              <a:rPr lang="en-US" sz="1800"/>
              <a:t>Enveloping</a:t>
            </a:r>
            <a:endParaRPr sz="1800"/>
          </a:p>
          <a:p>
            <a:pPr indent="-457200" lvl="0" marL="457200" rtl="0" algn="l">
              <a:lnSpc>
                <a:spcPct val="110000"/>
              </a:lnSpc>
              <a:spcBef>
                <a:spcPts val="0"/>
              </a:spcBef>
              <a:spcAft>
                <a:spcPts val="0"/>
              </a:spcAft>
              <a:buSzPts val="2400"/>
              <a:buAutoNum type="arabicPeriod"/>
            </a:pPr>
            <a:r>
              <a:rPr lang="en-US" sz="1800"/>
              <a:t>Orientation</a:t>
            </a:r>
            <a:endParaRPr sz="1800"/>
          </a:p>
          <a:p>
            <a:pPr indent="-457200" lvl="0" marL="457200" rtl="0" algn="l">
              <a:lnSpc>
                <a:spcPct val="110000"/>
              </a:lnSpc>
              <a:spcBef>
                <a:spcPts val="0"/>
              </a:spcBef>
              <a:spcAft>
                <a:spcPts val="0"/>
              </a:spcAft>
              <a:buSzPts val="2400"/>
              <a:buAutoNum type="arabicPeriod"/>
            </a:pPr>
            <a:r>
              <a:rPr lang="en-US" sz="1800"/>
              <a:t>Positioning</a:t>
            </a:r>
            <a:endParaRPr sz="1800"/>
          </a:p>
          <a:p>
            <a:pPr indent="-457200" lvl="0" marL="457200" rtl="0" algn="l">
              <a:lnSpc>
                <a:spcPct val="110000"/>
              </a:lnSpc>
              <a:spcBef>
                <a:spcPts val="0"/>
              </a:spcBef>
              <a:spcAft>
                <a:spcPts val="0"/>
              </a:spcAft>
              <a:buSzPts val="2400"/>
              <a:buAutoNum type="arabicPeriod"/>
            </a:pPr>
            <a:r>
              <a:rPr lang="en-US" sz="1800"/>
              <a:t>Rotation</a:t>
            </a:r>
            <a:endParaRPr sz="1800"/>
          </a:p>
          <a:p>
            <a:pPr indent="-457200" lvl="0" marL="457200" rtl="0" algn="l">
              <a:lnSpc>
                <a:spcPct val="110000"/>
              </a:lnSpc>
              <a:spcBef>
                <a:spcPts val="0"/>
              </a:spcBef>
              <a:spcAft>
                <a:spcPts val="0"/>
              </a:spcAft>
              <a:buSzPts val="2400"/>
              <a:buAutoNum type="arabicPeriod"/>
            </a:pPr>
            <a:r>
              <a:rPr lang="en-US" sz="1800"/>
              <a:t>Trajectory</a:t>
            </a:r>
            <a:endParaRPr sz="1800"/>
          </a:p>
          <a:p>
            <a:pPr indent="-457200" lvl="0" marL="457200" rtl="0" algn="l">
              <a:lnSpc>
                <a:spcPct val="110000"/>
              </a:lnSpc>
              <a:spcBef>
                <a:spcPts val="0"/>
              </a:spcBef>
              <a:spcAft>
                <a:spcPts val="0"/>
              </a:spcAft>
              <a:buSzPts val="2400"/>
              <a:buAutoNum type="arabicPeriod"/>
            </a:pPr>
            <a:r>
              <a:rPr lang="en-US" sz="1800"/>
              <a:t>Transforming</a:t>
            </a:r>
            <a:endParaRPr sz="1800"/>
          </a:p>
          <a:p>
            <a:pPr indent="-457200" lvl="0" marL="457200" rtl="0" algn="l">
              <a:lnSpc>
                <a:spcPct val="110000"/>
              </a:lnSpc>
              <a:spcBef>
                <a:spcPts val="0"/>
              </a:spcBef>
              <a:spcAft>
                <a:spcPts val="0"/>
              </a:spcAft>
              <a:buSzPts val="2400"/>
              <a:buAutoNum type="arabicPeriod"/>
            </a:pPr>
            <a:r>
              <a:rPr lang="en-US" sz="1800"/>
              <a:t>Transporting</a:t>
            </a:r>
            <a:endParaRPr sz="1800"/>
          </a:p>
        </p:txBody>
      </p:sp>
      <p:pic>
        <p:nvPicPr>
          <p:cNvPr descr="A screenshot of a cartoon&#10;&#10;Description automatically generated" id="242" name="Google Shape;242;p5"/>
          <p:cNvPicPr preferRelativeResize="0"/>
          <p:nvPr/>
        </p:nvPicPr>
        <p:blipFill rotWithShape="1">
          <a:blip r:embed="rId3">
            <a:alphaModFix/>
          </a:blip>
          <a:srcRect b="40495" l="14275" r="13775" t="26339"/>
          <a:stretch/>
        </p:blipFill>
        <p:spPr>
          <a:xfrm>
            <a:off x="6798128" y="1249135"/>
            <a:ext cx="4370615" cy="43597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txBox="1"/>
          <p:nvPr>
            <p:ph type="title"/>
          </p:nvPr>
        </p:nvSpPr>
        <p:spPr>
          <a:xfrm>
            <a:off x="323566" y="30751"/>
            <a:ext cx="1066035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Connection</a:t>
            </a:r>
            <a:endParaRPr/>
          </a:p>
        </p:txBody>
      </p:sp>
      <p:sp>
        <p:nvSpPr>
          <p:cNvPr id="249" name="Google Shape;249;p8"/>
          <p:cNvSpPr txBox="1"/>
          <p:nvPr>
            <p:ph idx="1" type="body"/>
          </p:nvPr>
        </p:nvSpPr>
        <p:spPr>
          <a:xfrm>
            <a:off x="503075" y="1027901"/>
            <a:ext cx="4579800" cy="2989200"/>
          </a:xfrm>
          <a:prstGeom prst="rect">
            <a:avLst/>
          </a:prstGeom>
          <a:noFill/>
          <a:ln>
            <a:noFill/>
          </a:ln>
        </p:spPr>
        <p:txBody>
          <a:bodyPr anchorCtr="0" anchor="t" bIns="45700" lIns="91425" spcFirstLastPara="1" rIns="91425" wrap="square" tIns="45700">
            <a:normAutofit/>
          </a:bodyPr>
          <a:lstStyle/>
          <a:p>
            <a:pPr indent="0" lvl="0" marL="228600" rtl="0" algn="l">
              <a:lnSpc>
                <a:spcPct val="115000"/>
              </a:lnSpc>
              <a:spcBef>
                <a:spcPts val="0"/>
              </a:spcBef>
              <a:spcAft>
                <a:spcPts val="0"/>
              </a:spcAft>
              <a:buSzPts val="1800"/>
              <a:buNone/>
            </a:pPr>
            <a:r>
              <a:rPr lang="en-US" sz="1400">
                <a:solidFill>
                  <a:schemeClr val="dk1"/>
                </a:solidFill>
              </a:rPr>
              <a:t>Joining things together, connecting objects, tying things together, opening and closing things. This can and often includes destruction/disconnection of what they’ve connected.</a:t>
            </a:r>
            <a:endParaRPr sz="1400">
              <a:solidFill>
                <a:schemeClr val="dk1"/>
              </a:solidFill>
            </a:endParaRPr>
          </a:p>
          <a:p>
            <a:pPr indent="0" lvl="0" marL="171450" rtl="0" algn="l">
              <a:lnSpc>
                <a:spcPct val="115000"/>
              </a:lnSpc>
              <a:spcBef>
                <a:spcPts val="1500"/>
              </a:spcBef>
              <a:spcAft>
                <a:spcPts val="0"/>
              </a:spcAft>
              <a:buSzPts val="1800"/>
              <a:buNone/>
            </a:pPr>
            <a:r>
              <a:rPr b="1" lang="en-US" sz="1400">
                <a:solidFill>
                  <a:schemeClr val="dk1"/>
                </a:solidFill>
              </a:rPr>
              <a:t>What Are They Learning?:</a:t>
            </a:r>
            <a:r>
              <a:rPr lang="en-US" sz="1400">
                <a:solidFill>
                  <a:schemeClr val="dk1"/>
                </a:solidFill>
              </a:rPr>
              <a:t> Examining how things come together and apart, </a:t>
            </a:r>
            <a:r>
              <a:rPr lang="en-US" sz="1400">
                <a:solidFill>
                  <a:schemeClr val="dk1"/>
                </a:solidFill>
                <a:uFill>
                  <a:noFill/>
                </a:uFill>
                <a:hlinkClick r:id="rId3">
                  <a:extLst>
                    <a:ext uri="{A12FA001-AC4F-418D-AE19-62706E023703}">
                      <ahyp:hlinkClr val="tx"/>
                    </a:ext>
                  </a:extLst>
                </a:hlinkClick>
              </a:rPr>
              <a:t>fine motor skills</a:t>
            </a:r>
            <a:r>
              <a:rPr lang="en-US" sz="1400">
                <a:solidFill>
                  <a:schemeClr val="dk1"/>
                </a:solidFill>
              </a:rPr>
              <a:t>, cause and effect, </a:t>
            </a:r>
            <a:r>
              <a:rPr lang="en-US" sz="1400">
                <a:solidFill>
                  <a:schemeClr val="dk1"/>
                </a:solidFill>
                <a:uFill>
                  <a:noFill/>
                </a:uFill>
                <a:hlinkClick r:id="rId4">
                  <a:extLst>
                    <a:ext uri="{A12FA001-AC4F-418D-AE19-62706E023703}">
                      <ahyp:hlinkClr val="tx"/>
                    </a:ext>
                  </a:extLst>
                </a:hlinkClick>
              </a:rPr>
              <a:t>spatial awareness</a:t>
            </a:r>
            <a:r>
              <a:rPr lang="en-US" sz="1400">
                <a:solidFill>
                  <a:schemeClr val="dk1"/>
                </a:solidFill>
              </a:rPr>
              <a:t>, and pre-science and </a:t>
            </a:r>
            <a:r>
              <a:rPr lang="en-US" sz="1400">
                <a:solidFill>
                  <a:schemeClr val="dk1"/>
                </a:solidFill>
                <a:uFill>
                  <a:noFill/>
                </a:uFill>
                <a:hlinkClick r:id="rId5">
                  <a:extLst>
                    <a:ext uri="{A12FA001-AC4F-418D-AE19-62706E023703}">
                      <ahyp:hlinkClr val="tx"/>
                    </a:ext>
                  </a:extLst>
                </a:hlinkClick>
              </a:rPr>
              <a:t>math skills</a:t>
            </a:r>
            <a:r>
              <a:rPr lang="en-US" sz="1400">
                <a:solidFill>
                  <a:schemeClr val="dk1"/>
                </a:solidFill>
              </a:rPr>
              <a:t>, such as predicting and estimating.</a:t>
            </a:r>
            <a:endParaRPr sz="1650">
              <a:solidFill>
                <a:srgbClr val="1E1E1E"/>
              </a:solidFill>
              <a:highlight>
                <a:srgbClr val="FFFFFF"/>
              </a:highlight>
              <a:latin typeface="Times New Roman"/>
              <a:ea typeface="Times New Roman"/>
              <a:cs typeface="Times New Roman"/>
              <a:sym typeface="Times New Roman"/>
            </a:endParaRPr>
          </a:p>
          <a:p>
            <a:pPr indent="0" lvl="0" marL="171450" rtl="0" algn="l">
              <a:lnSpc>
                <a:spcPct val="115000"/>
              </a:lnSpc>
              <a:spcBef>
                <a:spcPts val="1500"/>
              </a:spcBef>
              <a:spcAft>
                <a:spcPts val="0"/>
              </a:spcAft>
              <a:buSzPts val="1800"/>
              <a:buNone/>
            </a:pPr>
            <a:r>
              <a:rPr b="1" lang="en-US" sz="1400">
                <a:solidFill>
                  <a:srgbClr val="1E1E1E"/>
                </a:solidFill>
                <a:highlight>
                  <a:srgbClr val="FFFFFF"/>
                </a:highlight>
                <a:latin typeface="Arial"/>
                <a:ea typeface="Arial"/>
                <a:cs typeface="Arial"/>
                <a:sym typeface="Arial"/>
              </a:rPr>
              <a:t>Classroom Examples:</a:t>
            </a:r>
            <a:endParaRPr b="1" sz="1400">
              <a:solidFill>
                <a:schemeClr val="dk1"/>
              </a:solidFill>
              <a:latin typeface="Arial"/>
              <a:ea typeface="Arial"/>
              <a:cs typeface="Arial"/>
              <a:sym typeface="Arial"/>
            </a:endParaRPr>
          </a:p>
        </p:txBody>
      </p:sp>
      <p:sp>
        <p:nvSpPr>
          <p:cNvPr id="250" name="Google Shape;250;p8"/>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descr="A child playing with a toy&#10;&#10;Description automatically generated" id="251" name="Google Shape;251;p8"/>
          <p:cNvPicPr preferRelativeResize="0"/>
          <p:nvPr/>
        </p:nvPicPr>
        <p:blipFill rotWithShape="1">
          <a:blip r:embed="rId6">
            <a:alphaModFix/>
          </a:blip>
          <a:srcRect b="0" l="0" r="0" t="0"/>
          <a:stretch/>
        </p:blipFill>
        <p:spPr>
          <a:xfrm>
            <a:off x="7775774" y="3429000"/>
            <a:ext cx="3306754" cy="2137765"/>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baby playing with wooden train tracks&#10;&#10;Description automatically generated" id="252" name="Google Shape;252;p8"/>
          <p:cNvPicPr preferRelativeResize="0"/>
          <p:nvPr/>
        </p:nvPicPr>
        <p:blipFill rotWithShape="1">
          <a:blip r:embed="rId7">
            <a:alphaModFix/>
          </a:blip>
          <a:srcRect b="0" l="0" r="0" t="0"/>
          <a:stretch/>
        </p:blipFill>
        <p:spPr>
          <a:xfrm>
            <a:off x="5317201" y="1849050"/>
            <a:ext cx="2042826" cy="3159899"/>
          </a:xfrm>
          <a:prstGeom prst="rect">
            <a:avLst/>
          </a:prstGeom>
          <a:solidFill>
            <a:schemeClr val="accent2"/>
          </a:solid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group of children holding hands&#10;&#10;Description automatically generated" id="253" name="Google Shape;253;p8"/>
          <p:cNvPicPr preferRelativeResize="0"/>
          <p:nvPr/>
        </p:nvPicPr>
        <p:blipFill rotWithShape="1">
          <a:blip r:embed="rId8">
            <a:alphaModFix/>
          </a:blip>
          <a:srcRect b="0" l="0" r="0" t="0"/>
          <a:stretch/>
        </p:blipFill>
        <p:spPr>
          <a:xfrm rot="-5400000">
            <a:off x="8395792" y="407890"/>
            <a:ext cx="2066720" cy="3306753"/>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
        <p:nvSpPr>
          <p:cNvPr id="254" name="Google Shape;254;p8"/>
          <p:cNvSpPr txBox="1"/>
          <p:nvPr/>
        </p:nvSpPr>
        <p:spPr>
          <a:xfrm>
            <a:off x="1019825" y="3680320"/>
            <a:ext cx="3202552" cy="2149779"/>
          </a:xfrm>
          <a:prstGeom prst="rect">
            <a:avLst/>
          </a:prstGeom>
          <a:noFill/>
          <a:ln>
            <a:noFill/>
          </a:ln>
        </p:spPr>
        <p:txBody>
          <a:bodyPr anchorCtr="0" anchor="t" bIns="45700" lIns="91425" spcFirstLastPara="1" rIns="91425" wrap="square" tIns="45700">
            <a:spAutoFit/>
          </a:bodyPr>
          <a:lstStyle/>
          <a:p>
            <a:pPr indent="-285750" lvl="0" marL="742950" marR="0" rtl="0" algn="l">
              <a:lnSpc>
                <a:spcPct val="9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Building Blocks</a:t>
            </a:r>
            <a:endParaRPr b="0" i="0" sz="1400" u="none" cap="none" strike="noStrike">
              <a:solidFill>
                <a:srgbClr val="000000"/>
              </a:solidFill>
              <a:latin typeface="Arial"/>
              <a:ea typeface="Arial"/>
              <a:cs typeface="Arial"/>
              <a:sym typeface="Arial"/>
            </a:endParaRPr>
          </a:p>
          <a:p>
            <a:pPr indent="-285750" lvl="0" marL="742950" marR="0" rtl="0" algn="l">
              <a:lnSpc>
                <a:spcPct val="9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Construction Sets</a:t>
            </a:r>
            <a:endParaRPr b="0" i="0" sz="1400" u="none" cap="none" strike="noStrike">
              <a:solidFill>
                <a:srgbClr val="000000"/>
              </a:solidFill>
              <a:latin typeface="Arial"/>
              <a:ea typeface="Arial"/>
              <a:cs typeface="Arial"/>
              <a:sym typeface="Arial"/>
            </a:endParaRPr>
          </a:p>
          <a:p>
            <a:pPr indent="-285750" lvl="0" marL="742950" marR="0" rtl="0" algn="l">
              <a:lnSpc>
                <a:spcPct val="9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Threading and Lacing Toys</a:t>
            </a:r>
            <a:endParaRPr b="0" i="0" sz="1400" u="none" cap="none" strike="noStrike">
              <a:solidFill>
                <a:srgbClr val="000000"/>
              </a:solidFill>
              <a:latin typeface="Arial"/>
              <a:ea typeface="Arial"/>
              <a:cs typeface="Arial"/>
              <a:sym typeface="Arial"/>
            </a:endParaRPr>
          </a:p>
          <a:p>
            <a:pPr indent="-285750" lvl="0" marL="742950" marR="0" rtl="0" algn="l">
              <a:lnSpc>
                <a:spcPct val="9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Puzzles</a:t>
            </a:r>
            <a:endParaRPr b="0" i="0" sz="1400" u="none" cap="none" strike="noStrike">
              <a:solidFill>
                <a:srgbClr val="000000"/>
              </a:solidFill>
              <a:latin typeface="Arial"/>
              <a:ea typeface="Arial"/>
              <a:cs typeface="Arial"/>
              <a:sym typeface="Arial"/>
            </a:endParaRPr>
          </a:p>
          <a:p>
            <a:pPr indent="-285750" lvl="0" marL="742950" marR="0" rtl="0" algn="l">
              <a:lnSpc>
                <a:spcPct val="9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Train or Vehicle Sets</a:t>
            </a:r>
            <a:endParaRPr b="0" i="0" sz="1400" u="none" cap="none" strike="noStrike">
              <a:solidFill>
                <a:srgbClr val="000000"/>
              </a:solidFill>
              <a:latin typeface="Arial"/>
              <a:ea typeface="Arial"/>
              <a:cs typeface="Arial"/>
              <a:sym typeface="Arial"/>
            </a:endParaRPr>
          </a:p>
          <a:p>
            <a:pPr indent="-285750" lvl="0" marL="742950" marR="0" rtl="0" algn="l">
              <a:lnSpc>
                <a:spcPct val="9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Art and Craft Materials</a:t>
            </a:r>
            <a:endParaRPr/>
          </a:p>
          <a:p>
            <a:pPr indent="-285750" lvl="0" marL="742950" marR="0" rtl="0" algn="l">
              <a:lnSpc>
                <a:spcPct val="9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Glue/Scissors</a:t>
            </a:r>
            <a:endParaRPr/>
          </a:p>
          <a:p>
            <a:pPr indent="-285750" lvl="0" marL="742950" marR="0" rtl="0" algn="l">
              <a:lnSpc>
                <a:spcPct val="9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Dancing</a:t>
            </a:r>
            <a:endParaRPr/>
          </a:p>
          <a:p>
            <a:pPr indent="-196850" lvl="0" marL="742950" marR="0" rtl="0" algn="l">
              <a:lnSpc>
                <a:spcPct val="95000"/>
              </a:lnSpc>
              <a:spcBef>
                <a:spcPts val="0"/>
              </a:spcBef>
              <a:spcAft>
                <a:spcPts val="0"/>
              </a:spcAft>
              <a:buClr>
                <a:schemeClr val="accent3"/>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ph type="title"/>
          </p:nvPr>
        </p:nvSpPr>
        <p:spPr>
          <a:xfrm>
            <a:off x="357871" y="33431"/>
            <a:ext cx="1065493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14F4E"/>
              </a:buClr>
              <a:buSzPts val="4400"/>
              <a:buFont typeface="Arial"/>
              <a:buNone/>
            </a:pPr>
            <a:r>
              <a:rPr lang="en-US">
                <a:solidFill>
                  <a:srgbClr val="514F4E"/>
                </a:solidFill>
              </a:rPr>
              <a:t>Enclosing</a:t>
            </a:r>
            <a:endParaRPr/>
          </a:p>
        </p:txBody>
      </p:sp>
      <p:sp>
        <p:nvSpPr>
          <p:cNvPr id="261" name="Google Shape;261;p9"/>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62" name="Google Shape;262;p9"/>
          <p:cNvSpPr txBox="1"/>
          <p:nvPr>
            <p:ph idx="2" type="body"/>
          </p:nvPr>
        </p:nvSpPr>
        <p:spPr>
          <a:xfrm>
            <a:off x="259616" y="1022818"/>
            <a:ext cx="5386683" cy="322524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0"/>
              </a:spcBef>
              <a:spcAft>
                <a:spcPts val="0"/>
              </a:spcAft>
              <a:buSzPts val="1800"/>
              <a:buNone/>
            </a:pPr>
            <a:r>
              <a:rPr lang="en-US" sz="1400">
                <a:solidFill>
                  <a:schemeClr val="dk1"/>
                </a:solidFill>
              </a:rPr>
              <a:t>Containing things, creating borders or lines to form enclosures, building fences/walls around objects, borders around art, lining up food around their plate, filling up cups with water. Also includes enclosing themselves: climbing into boxes or cabinets.</a:t>
            </a:r>
            <a:endParaRPr sz="1400">
              <a:solidFill>
                <a:schemeClr val="dk1"/>
              </a:solidFill>
            </a:endParaRPr>
          </a:p>
          <a:p>
            <a:pPr indent="0" lvl="0" marL="457200" rtl="0" algn="l">
              <a:lnSpc>
                <a:spcPct val="115000"/>
              </a:lnSpc>
              <a:spcBef>
                <a:spcPts val="1500"/>
              </a:spcBef>
              <a:spcAft>
                <a:spcPts val="0"/>
              </a:spcAft>
              <a:buSzPts val="1800"/>
              <a:buNone/>
            </a:pPr>
            <a:r>
              <a:rPr b="1" lang="en-US" sz="1400">
                <a:solidFill>
                  <a:schemeClr val="dk1"/>
                </a:solidFill>
              </a:rPr>
              <a:t>What Are They Learning?</a:t>
            </a:r>
            <a:r>
              <a:rPr lang="en-US" sz="1400">
                <a:solidFill>
                  <a:schemeClr val="dk1"/>
                </a:solidFill>
              </a:rPr>
              <a:t>: Building pre-math skills while planning their enclosures (measuring, predicting), </a:t>
            </a:r>
            <a:r>
              <a:rPr lang="en-US" sz="1400">
                <a:solidFill>
                  <a:schemeClr val="dk1"/>
                </a:solidFill>
                <a:uFill>
                  <a:noFill/>
                </a:uFill>
                <a:hlinkClick r:id="rId3">
                  <a:extLst>
                    <a:ext uri="{A12FA001-AC4F-418D-AE19-62706E023703}">
                      <ahyp:hlinkClr val="tx"/>
                    </a:ext>
                  </a:extLst>
                </a:hlinkClick>
              </a:rPr>
              <a:t>fine</a:t>
            </a:r>
            <a:r>
              <a:rPr lang="en-US" sz="1400">
                <a:solidFill>
                  <a:schemeClr val="dk1"/>
                </a:solidFill>
              </a:rPr>
              <a:t> and </a:t>
            </a:r>
            <a:r>
              <a:rPr lang="en-US" sz="1400">
                <a:solidFill>
                  <a:schemeClr val="dk1"/>
                </a:solidFill>
                <a:uFill>
                  <a:noFill/>
                </a:uFill>
                <a:hlinkClick r:id="rId4">
                  <a:extLst>
                    <a:ext uri="{A12FA001-AC4F-418D-AE19-62706E023703}">
                      <ahyp:hlinkClr val="tx"/>
                    </a:ext>
                  </a:extLst>
                </a:hlinkClick>
              </a:rPr>
              <a:t>gross motor skills</a:t>
            </a:r>
            <a:r>
              <a:rPr lang="en-US" sz="1400">
                <a:solidFill>
                  <a:schemeClr val="dk1"/>
                </a:solidFill>
              </a:rPr>
              <a:t>, object permanence.</a:t>
            </a:r>
            <a:endParaRPr/>
          </a:p>
          <a:p>
            <a:pPr indent="0" lvl="0" marL="457200" rtl="0" algn="l">
              <a:lnSpc>
                <a:spcPct val="115000"/>
              </a:lnSpc>
              <a:spcBef>
                <a:spcPts val="3000"/>
              </a:spcBef>
              <a:spcAft>
                <a:spcPts val="0"/>
              </a:spcAft>
              <a:buSzPts val="1800"/>
              <a:buNone/>
            </a:pPr>
            <a:r>
              <a:rPr b="1" lang="en-US" sz="1400">
                <a:solidFill>
                  <a:srgbClr val="1E1E1E"/>
                </a:solidFill>
                <a:highlight>
                  <a:srgbClr val="FFFFFF"/>
                </a:highlight>
                <a:latin typeface="Arial"/>
                <a:ea typeface="Arial"/>
                <a:cs typeface="Arial"/>
                <a:sym typeface="Arial"/>
              </a:rPr>
              <a:t>Classroom Examples:</a:t>
            </a:r>
            <a:endParaRPr b="1" sz="1400">
              <a:solidFill>
                <a:schemeClr val="dk1"/>
              </a:solidFill>
              <a:latin typeface="Arial"/>
              <a:ea typeface="Arial"/>
              <a:cs typeface="Arial"/>
              <a:sym typeface="Arial"/>
            </a:endParaRPr>
          </a:p>
          <a:p>
            <a:pPr indent="0" lvl="0" marL="457200" rtl="0" algn="l">
              <a:lnSpc>
                <a:spcPct val="115000"/>
              </a:lnSpc>
              <a:spcBef>
                <a:spcPts val="3000"/>
              </a:spcBef>
              <a:spcAft>
                <a:spcPts val="1500"/>
              </a:spcAft>
              <a:buSzPts val="1800"/>
              <a:buNone/>
            </a:pPr>
            <a:r>
              <a:t/>
            </a:r>
            <a:endParaRPr sz="1400"/>
          </a:p>
        </p:txBody>
      </p:sp>
      <p:sp>
        <p:nvSpPr>
          <p:cNvPr id="263" name="Google Shape;263;p9"/>
          <p:cNvSpPr txBox="1"/>
          <p:nvPr>
            <p:ph idx="1" type="body"/>
          </p:nvPr>
        </p:nvSpPr>
        <p:spPr>
          <a:xfrm>
            <a:off x="1495794" y="4012127"/>
            <a:ext cx="4036022" cy="1957946"/>
          </a:xfrm>
          <a:prstGeom prst="rect">
            <a:avLst/>
          </a:prstGeom>
          <a:noFill/>
          <a:ln>
            <a:noFill/>
          </a:ln>
        </p:spPr>
        <p:txBody>
          <a:bodyPr anchorCtr="0" anchor="t" bIns="45700" lIns="91425" spcFirstLastPara="1" rIns="91425" wrap="square" tIns="45700">
            <a:normAutofit fontScale="62500" lnSpcReduction="20000"/>
          </a:bodyPr>
          <a:lstStyle/>
          <a:p>
            <a:pPr indent="-285750" lvl="0" marL="285750" rtl="0" algn="l">
              <a:lnSpc>
                <a:spcPct val="115000"/>
              </a:lnSpc>
              <a:spcBef>
                <a:spcPts val="0"/>
              </a:spcBef>
              <a:spcAft>
                <a:spcPts val="0"/>
              </a:spcAft>
              <a:buSzPct val="129031"/>
              <a:buFont typeface="Arial"/>
              <a:buChar char="•"/>
            </a:pPr>
            <a:r>
              <a:rPr lang="en-US">
                <a:solidFill>
                  <a:srgbClr val="111111"/>
                </a:solidFill>
              </a:rPr>
              <a:t>Building a Fort</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Drawing Circles or Other Enclosed Shapes</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Constructing Fences or Walls with Blocks</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Playing with Hoops</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Creating Enclosed Spaces with Play-Dough </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Box Play</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Nesting Dolls or Stacking Cups</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Role-playing Activities</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Hiding things.</a:t>
            </a:r>
            <a:endParaRPr/>
          </a:p>
          <a:p>
            <a:pPr indent="-285750" lvl="0" marL="285750" rtl="0" algn="l">
              <a:lnSpc>
                <a:spcPct val="115000"/>
              </a:lnSpc>
              <a:spcBef>
                <a:spcPts val="0"/>
              </a:spcBef>
              <a:spcAft>
                <a:spcPts val="0"/>
              </a:spcAft>
              <a:buSzPct val="129031"/>
              <a:buFont typeface="Arial"/>
              <a:buChar char="•"/>
            </a:pPr>
            <a:r>
              <a:rPr lang="en-US">
                <a:solidFill>
                  <a:srgbClr val="111111"/>
                </a:solidFill>
              </a:rPr>
              <a:t>Peek-a-boo.</a:t>
            </a:r>
            <a:endParaRPr/>
          </a:p>
          <a:p>
            <a:pPr indent="0" lvl="0" marL="0" rtl="0" algn="l">
              <a:lnSpc>
                <a:spcPct val="115000"/>
              </a:lnSpc>
              <a:spcBef>
                <a:spcPts val="0"/>
              </a:spcBef>
              <a:spcAft>
                <a:spcPts val="0"/>
              </a:spcAft>
              <a:buSzPct val="129031"/>
              <a:buNone/>
            </a:pPr>
            <a:r>
              <a:t/>
            </a:r>
            <a:endParaRPr/>
          </a:p>
        </p:txBody>
      </p:sp>
      <p:pic>
        <p:nvPicPr>
          <p:cNvPr descr="A child reaching out to a drawer&#10;&#10;Description automatically generated" id="264" name="Google Shape;264;p9"/>
          <p:cNvPicPr preferRelativeResize="0"/>
          <p:nvPr/>
        </p:nvPicPr>
        <p:blipFill rotWithShape="1">
          <a:blip r:embed="rId5">
            <a:alphaModFix/>
          </a:blip>
          <a:srcRect b="0" l="12635" r="12026" t="0"/>
          <a:stretch/>
        </p:blipFill>
        <p:spPr>
          <a:xfrm>
            <a:off x="5929556" y="636494"/>
            <a:ext cx="2715182" cy="2658036"/>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child sitting in a crate&#10;&#10;Description automatically generated" id="265" name="Google Shape;265;p9"/>
          <p:cNvPicPr preferRelativeResize="0"/>
          <p:nvPr/>
        </p:nvPicPr>
        <p:blipFill rotWithShape="1">
          <a:blip r:embed="rId6">
            <a:alphaModFix/>
          </a:blip>
          <a:srcRect b="9771" l="6063" r="0" t="6816"/>
          <a:stretch/>
        </p:blipFill>
        <p:spPr>
          <a:xfrm>
            <a:off x="8927995" y="1754841"/>
            <a:ext cx="2241984" cy="3079377"/>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baby sitting on the ground playing with toys&#10;&#10;Description automatically generated" id="266" name="Google Shape;266;p9"/>
          <p:cNvPicPr preferRelativeResize="0"/>
          <p:nvPr/>
        </p:nvPicPr>
        <p:blipFill rotWithShape="1">
          <a:blip r:embed="rId7">
            <a:alphaModFix/>
          </a:blip>
          <a:srcRect b="11860" l="0" r="0" t="0"/>
          <a:stretch/>
        </p:blipFill>
        <p:spPr>
          <a:xfrm>
            <a:off x="5929556" y="3662082"/>
            <a:ext cx="2715182" cy="2658036"/>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2"/>
          <p:cNvSpPr txBox="1"/>
          <p:nvPr>
            <p:ph type="title"/>
          </p:nvPr>
        </p:nvSpPr>
        <p:spPr>
          <a:xfrm>
            <a:off x="393730" y="23018"/>
            <a:ext cx="1065493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a:t>Enveloping</a:t>
            </a:r>
            <a:endParaRPr/>
          </a:p>
        </p:txBody>
      </p:sp>
      <p:sp>
        <p:nvSpPr>
          <p:cNvPr id="273" name="Google Shape;273;p12"/>
          <p:cNvSpPr txBox="1"/>
          <p:nvPr>
            <p:ph idx="1" type="body"/>
          </p:nvPr>
        </p:nvSpPr>
        <p:spPr>
          <a:xfrm>
            <a:off x="793805" y="1048521"/>
            <a:ext cx="6094426" cy="2008443"/>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sz="1400">
                <a:solidFill>
                  <a:srgbClr val="1E1E1E"/>
                </a:solidFill>
              </a:rPr>
              <a:t>Covering objects or themselves, hiding things in discrete places. </a:t>
            </a:r>
            <a:r>
              <a:rPr lang="en-US" sz="1400">
                <a:solidFill>
                  <a:schemeClr val="dk1"/>
                </a:solidFill>
              </a:rPr>
              <a:t>When your child envelops things, they are exploring the idea of </a:t>
            </a:r>
            <a:r>
              <a:rPr lang="en-US" sz="1400">
                <a:solidFill>
                  <a:schemeClr val="dk1"/>
                </a:solidFill>
                <a:uFill>
                  <a:noFill/>
                </a:uFill>
                <a:hlinkClick r:id="rId3">
                  <a:extLst>
                    <a:ext uri="{A12FA001-AC4F-418D-AE19-62706E023703}">
                      <ahyp:hlinkClr val="tx"/>
                    </a:ext>
                  </a:extLst>
                </a:hlinkClick>
              </a:rPr>
              <a:t>object permanence</a:t>
            </a:r>
            <a:r>
              <a:rPr lang="en-US" sz="1400">
                <a:solidFill>
                  <a:schemeClr val="dk1"/>
                </a:solidFill>
              </a:rPr>
              <a:t>. That is, the idea that things exist even after they have disappeared. Things that go away, come back.</a:t>
            </a:r>
            <a:endParaRPr/>
          </a:p>
          <a:p>
            <a:pPr indent="0" lvl="0" marL="0" rtl="0" algn="l">
              <a:lnSpc>
                <a:spcPct val="115000"/>
              </a:lnSpc>
              <a:spcBef>
                <a:spcPts val="0"/>
              </a:spcBef>
              <a:spcAft>
                <a:spcPts val="0"/>
              </a:spcAft>
              <a:buSzPts val="1800"/>
              <a:buNone/>
            </a:pPr>
            <a:r>
              <a:rPr lang="en-US" sz="1400">
                <a:solidFill>
                  <a:srgbClr val="1E1E1E"/>
                </a:solidFill>
              </a:rPr>
              <a:t>Like Enclosure, except with Enveloping they are covering the entire item so it cannot be seen.</a:t>
            </a:r>
            <a:endParaRPr sz="1400">
              <a:solidFill>
                <a:srgbClr val="1E1E1E"/>
              </a:solidFill>
            </a:endParaRPr>
          </a:p>
          <a:p>
            <a:pPr indent="0" lvl="0" marL="0" rtl="0" algn="l">
              <a:lnSpc>
                <a:spcPct val="115000"/>
              </a:lnSpc>
              <a:spcBef>
                <a:spcPts val="1500"/>
              </a:spcBef>
              <a:spcAft>
                <a:spcPts val="0"/>
              </a:spcAft>
              <a:buSzPts val="1800"/>
              <a:buNone/>
            </a:pPr>
            <a:r>
              <a:rPr b="1" lang="en-US" sz="1400">
                <a:solidFill>
                  <a:srgbClr val="1E1E1E"/>
                </a:solidFill>
              </a:rPr>
              <a:t>What Are They Learning?: </a:t>
            </a:r>
            <a:r>
              <a:rPr lang="en-US" sz="1400">
                <a:solidFill>
                  <a:srgbClr val="1E1E1E"/>
                </a:solidFill>
              </a:rPr>
              <a:t>Object permanence, fine and gross motor skills, problem-solving, visual tracking, and spatial awareness.</a:t>
            </a:r>
            <a:endParaRPr sz="1400">
              <a:solidFill>
                <a:srgbClr val="1E1E1E"/>
              </a:solidFill>
            </a:endParaRPr>
          </a:p>
          <a:p>
            <a:pPr indent="0" lvl="0" marL="0" rtl="0" algn="l">
              <a:lnSpc>
                <a:spcPct val="115000"/>
              </a:lnSpc>
              <a:spcBef>
                <a:spcPts val="1500"/>
              </a:spcBef>
              <a:spcAft>
                <a:spcPts val="0"/>
              </a:spcAft>
              <a:buSzPts val="1800"/>
              <a:buNone/>
            </a:pPr>
            <a:r>
              <a:rPr b="1" lang="en-US" sz="1400">
                <a:solidFill>
                  <a:srgbClr val="1E1E1E"/>
                </a:solidFill>
              </a:rPr>
              <a:t>Classroom Examples: </a:t>
            </a:r>
            <a:r>
              <a:rPr lang="en-US" sz="1400">
                <a:solidFill>
                  <a:srgbClr val="1E1E1E"/>
                </a:solidFill>
              </a:rPr>
              <a:t>  </a:t>
            </a:r>
            <a:endParaRPr sz="1400">
              <a:solidFill>
                <a:srgbClr val="1E1E1E"/>
              </a:solidFill>
            </a:endParaRPr>
          </a:p>
          <a:p>
            <a:pPr indent="0" lvl="0" marL="0" rtl="0" algn="l">
              <a:lnSpc>
                <a:spcPct val="115000"/>
              </a:lnSpc>
              <a:spcBef>
                <a:spcPts val="1500"/>
              </a:spcBef>
              <a:spcAft>
                <a:spcPts val="0"/>
              </a:spcAft>
              <a:buSzPts val="1800"/>
              <a:buNone/>
            </a:pPr>
            <a:r>
              <a:t/>
            </a:r>
            <a:endParaRPr sz="1400">
              <a:solidFill>
                <a:srgbClr val="1E1E1E"/>
              </a:solidFill>
            </a:endParaRPr>
          </a:p>
          <a:p>
            <a:pPr indent="0" lvl="0" marL="0" rtl="0" algn="l">
              <a:lnSpc>
                <a:spcPct val="110000"/>
              </a:lnSpc>
              <a:spcBef>
                <a:spcPts val="1500"/>
              </a:spcBef>
              <a:spcAft>
                <a:spcPts val="0"/>
              </a:spcAft>
              <a:buSzPts val="1800"/>
              <a:buNone/>
            </a:pPr>
            <a:r>
              <a:t/>
            </a:r>
            <a:endParaRPr/>
          </a:p>
        </p:txBody>
      </p:sp>
      <p:sp>
        <p:nvSpPr>
          <p:cNvPr id="274" name="Google Shape;274;p12"/>
          <p:cNvSpPr txBox="1"/>
          <p:nvPr>
            <p:ph idx="12" type="sldNum"/>
          </p:nvPr>
        </p:nvSpPr>
        <p:spPr>
          <a:xfrm>
            <a:off x="11503152" y="0"/>
            <a:ext cx="6858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75" name="Google Shape;275;p12"/>
          <p:cNvSpPr txBox="1"/>
          <p:nvPr/>
        </p:nvSpPr>
        <p:spPr>
          <a:xfrm>
            <a:off x="1457313" y="3801037"/>
            <a:ext cx="7776333" cy="179891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Use posting toys, Russian dolls, nesting toys and shape sorters.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Wrap up baby dolls in blankets.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Play doctors or vets with plenty of bandages.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0"/>
              </a:spcBef>
              <a:spcAft>
                <a:spcPts val="0"/>
              </a:spcAft>
              <a:buClr>
                <a:schemeClr val="accent3"/>
              </a:buClr>
              <a:buSzPts val="1400"/>
              <a:buFont typeface="Arial"/>
              <a:buChar char="•"/>
            </a:pPr>
            <a:r>
              <a:rPr b="0" i="0" lang="en-US" sz="1400" u="none" cap="none" strike="noStrike">
                <a:solidFill>
                  <a:schemeClr val="dk1"/>
                </a:solidFill>
                <a:latin typeface="Arial"/>
                <a:ea typeface="Arial"/>
                <a:cs typeface="Arial"/>
                <a:sym typeface="Arial"/>
              </a:rPr>
              <a:t>Wrap up parcels and use paper, newspaper, string, sellotape, ribbons.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0"/>
              </a:spcBef>
              <a:spcAft>
                <a:spcPts val="0"/>
              </a:spcAft>
              <a:buClr>
                <a:schemeClr val="accent3"/>
              </a:buClr>
              <a:buSzPts val="1400"/>
              <a:buFont typeface="Arial"/>
              <a:buChar char="•"/>
            </a:pPr>
            <a:r>
              <a:rPr b="0" i="0" lang="en-US" sz="1400" u="none" cap="none" strike="noStrike">
                <a:solidFill>
                  <a:srgbClr val="1E1E1E"/>
                </a:solidFill>
                <a:latin typeface="Arial"/>
                <a:ea typeface="Arial"/>
                <a:cs typeface="Arial"/>
                <a:sym typeface="Arial"/>
              </a:rPr>
              <a:t>They may enjoy dressing up, playing peekaboo, or even painting their entire paper or hand.</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180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p:txBody>
      </p:sp>
      <p:pic>
        <p:nvPicPr>
          <p:cNvPr descr="A child sitting on a chair&#10;&#10;Description automatically generated" id="276" name="Google Shape;276;p12"/>
          <p:cNvPicPr preferRelativeResize="0"/>
          <p:nvPr/>
        </p:nvPicPr>
        <p:blipFill rotWithShape="1">
          <a:blip r:embed="rId4">
            <a:alphaModFix/>
          </a:blip>
          <a:srcRect b="4171" l="21972" r="25952" t="0"/>
          <a:stretch/>
        </p:blipFill>
        <p:spPr>
          <a:xfrm>
            <a:off x="7288306" y="685800"/>
            <a:ext cx="1819835" cy="2595282"/>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A child playing with a wooden box&#10;&#10;Description automatically generated" id="277" name="Google Shape;277;p12"/>
          <p:cNvPicPr preferRelativeResize="0"/>
          <p:nvPr/>
        </p:nvPicPr>
        <p:blipFill rotWithShape="1">
          <a:blip r:embed="rId5">
            <a:alphaModFix/>
          </a:blip>
          <a:srcRect b="26679" l="9244" r="0" t="0"/>
          <a:stretch/>
        </p:blipFill>
        <p:spPr>
          <a:xfrm>
            <a:off x="9233647" y="3541060"/>
            <a:ext cx="1907909" cy="2384264"/>
          </a:xfrm>
          <a:prstGeom prst="rect">
            <a:avLst/>
          </a:prstGeom>
          <a:noFill/>
          <a:ln cap="sq" cmpd="sng" w="38100">
            <a:solidFill>
              <a:schemeClr val="accent3"/>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setVTI">
  <a:themeElements>
    <a:clrScheme name="Custom 20">
      <a:dk1>
        <a:srgbClr val="000000"/>
      </a:dk1>
      <a:lt1>
        <a:srgbClr val="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2024-03-12T19:26:27Z</dcterms:created>
  <dc:creator>Staff</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